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94" r:id="rId2"/>
    <p:sldId id="340" r:id="rId3"/>
    <p:sldId id="325" r:id="rId4"/>
    <p:sldId id="343" r:id="rId5"/>
    <p:sldId id="344" r:id="rId6"/>
    <p:sldId id="345" r:id="rId7"/>
    <p:sldId id="342" r:id="rId8"/>
    <p:sldId id="286" r:id="rId9"/>
    <p:sldId id="346" r:id="rId10"/>
    <p:sldId id="333" r:id="rId11"/>
    <p:sldId id="334" r:id="rId12"/>
    <p:sldId id="335" r:id="rId13"/>
    <p:sldId id="336" r:id="rId14"/>
    <p:sldId id="338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6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2400" userDrawn="1">
          <p15:clr>
            <a:srgbClr val="A4A3A4"/>
          </p15:clr>
        </p15:guide>
        <p15:guide id="5" orient="horz" pos="3552" userDrawn="1">
          <p15:clr>
            <a:srgbClr val="A4A3A4"/>
          </p15:clr>
        </p15:guide>
        <p15:guide id="6" orient="horz" pos="456" userDrawn="1">
          <p15:clr>
            <a:srgbClr val="A4A3A4"/>
          </p15:clr>
        </p15:guide>
        <p15:guide id="7" pos="2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919E"/>
    <a:srgbClr val="244D60"/>
    <a:srgbClr val="406778"/>
    <a:srgbClr val="718E9C"/>
    <a:srgbClr val="89ACBF"/>
    <a:srgbClr val="83A8BB"/>
    <a:srgbClr val="A9C3D0"/>
    <a:srgbClr val="D1DFE6"/>
    <a:srgbClr val="90B1C2"/>
    <a:srgbClr val="559E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77" autoAdjust="0"/>
    <p:restoredTop sz="78261" autoAdjust="0"/>
  </p:normalViewPr>
  <p:slideViewPr>
    <p:cSldViewPr snapToGrid="0" snapToObjects="1" showGuides="1">
      <p:cViewPr varScale="1">
        <p:scale>
          <a:sx n="60" d="100"/>
          <a:sy n="60" d="100"/>
        </p:scale>
        <p:origin x="520" y="40"/>
      </p:cViewPr>
      <p:guideLst>
        <p:guide orient="horz" pos="1296"/>
        <p:guide pos="384"/>
        <p:guide orient="horz" pos="2400"/>
        <p:guide orient="horz" pos="3552"/>
        <p:guide orient="horz" pos="45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911D9-E045-4E14-A57A-12F08303A8C3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EA97D-CC67-42EC-BC14-796E0C6E3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59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3E219B0-068E-A84A-8185-F22873B906E8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7182863-384D-A645-9536-8F1BA5D66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3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82863-384D-A645-9536-8F1BA5D66C3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28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82863-384D-A645-9536-8F1BA5D66C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74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82863-384D-A645-9536-8F1BA5D66C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80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39EE72-446C-4E89-9D84-E30D697F6F6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484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39EE72-446C-4E89-9D84-E30D697F6F6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613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66" indent="-13976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7 Basic principles apply:</a:t>
            </a:r>
          </a:p>
          <a:p>
            <a:pPr marL="477534" lvl="1" indent="-291179">
              <a:spcBef>
                <a:spcPts val="408"/>
              </a:spcBef>
              <a:spcAft>
                <a:spcPts val="204"/>
              </a:spcAft>
              <a:buFont typeface="Arial Narrow" panose="020B0606020202030204" pitchFamily="34" charset="0"/>
              <a:buChar char="–"/>
            </a:pPr>
            <a:r>
              <a:rPr lang="en-US" dirty="0" smtClean="0">
                <a:latin typeface="Arial Narrow" panose="020B0606020202030204" pitchFamily="34" charset="0"/>
              </a:rPr>
              <a:t>Plan all work scope to completion using a Work Breakdown Structure (WBS) </a:t>
            </a:r>
          </a:p>
          <a:p>
            <a:pPr marL="477534" lvl="1" indent="-291179">
              <a:spcBef>
                <a:spcPts val="408"/>
              </a:spcBef>
              <a:spcAft>
                <a:spcPts val="204"/>
              </a:spcAft>
              <a:buFont typeface="Arial Narrow" panose="020B0606020202030204" pitchFamily="34" charset="0"/>
              <a:buChar char="–"/>
            </a:pPr>
            <a:r>
              <a:rPr lang="en-US" dirty="0" smtClean="0">
                <a:latin typeface="Arial Narrow" panose="020B0606020202030204" pitchFamily="34" charset="0"/>
              </a:rPr>
              <a:t>Break down work scope into finite pieces specifically assigned for technical, schedule and cost objectives</a:t>
            </a:r>
          </a:p>
          <a:p>
            <a:pPr marL="477534" lvl="1" indent="-291179">
              <a:spcBef>
                <a:spcPts val="408"/>
              </a:spcBef>
              <a:spcAft>
                <a:spcPts val="204"/>
              </a:spcAft>
              <a:buFont typeface="Arial Narrow" panose="020B0606020202030204" pitchFamily="34" charset="0"/>
              <a:buChar char="–"/>
            </a:pPr>
            <a:r>
              <a:rPr lang="en-US" dirty="0" smtClean="0">
                <a:latin typeface="Arial Narrow" panose="020B0606020202030204" pitchFamily="34" charset="0"/>
              </a:rPr>
              <a:t>control </a:t>
            </a:r>
          </a:p>
          <a:p>
            <a:pPr marL="477534" lvl="1" indent="-291179">
              <a:spcBef>
                <a:spcPts val="408"/>
              </a:spcBef>
              <a:spcAft>
                <a:spcPts val="204"/>
              </a:spcAft>
              <a:buFont typeface="Arial Narrow" panose="020B0606020202030204" pitchFamily="34" charset="0"/>
              <a:buChar char="–"/>
            </a:pPr>
            <a:r>
              <a:rPr lang="en-US" dirty="0" smtClean="0">
                <a:latin typeface="Arial Narrow" panose="020B0606020202030204" pitchFamily="34" charset="0"/>
              </a:rPr>
              <a:t>Integrate program work scope, schedule, and cost objectives into performance measurement baseline</a:t>
            </a:r>
          </a:p>
          <a:p>
            <a:pPr marL="477534" lvl="1" indent="-291179">
              <a:spcBef>
                <a:spcPts val="408"/>
              </a:spcBef>
              <a:spcAft>
                <a:spcPts val="204"/>
              </a:spcAft>
              <a:buFont typeface="Arial Narrow" panose="020B0606020202030204" pitchFamily="34" charset="0"/>
              <a:buChar char="–"/>
            </a:pPr>
            <a:r>
              <a:rPr lang="en-US" dirty="0" smtClean="0">
                <a:latin typeface="Arial Narrow" panose="020B0606020202030204" pitchFamily="34" charset="0"/>
              </a:rPr>
              <a:t>Use actual costs incurred and recorded</a:t>
            </a:r>
          </a:p>
          <a:p>
            <a:pPr marL="477534" lvl="1" indent="-291179">
              <a:spcBef>
                <a:spcPts val="408"/>
              </a:spcBef>
              <a:spcAft>
                <a:spcPts val="204"/>
              </a:spcAft>
              <a:buFont typeface="Arial Narrow" panose="020B0606020202030204" pitchFamily="34" charset="0"/>
              <a:buChar char="–"/>
            </a:pPr>
            <a:r>
              <a:rPr lang="en-US" dirty="0" smtClean="0">
                <a:latin typeface="Arial Narrow" panose="020B0606020202030204" pitchFamily="34" charset="0"/>
              </a:rPr>
              <a:t>Assess accomplishments at work performance level</a:t>
            </a:r>
          </a:p>
          <a:p>
            <a:pPr marL="477534" lvl="1" indent="-291179">
              <a:spcBef>
                <a:spcPts val="408"/>
              </a:spcBef>
              <a:spcAft>
                <a:spcPts val="204"/>
              </a:spcAft>
              <a:buFont typeface="Arial Narrow" panose="020B0606020202030204" pitchFamily="34" charset="0"/>
              <a:buChar char="–"/>
            </a:pPr>
            <a:r>
              <a:rPr lang="en-US" dirty="0" smtClean="0">
                <a:latin typeface="Arial Narrow" panose="020B0606020202030204" pitchFamily="34" charset="0"/>
              </a:rPr>
              <a:t>Analyze significant variances, forecast impacts, and prepare estimate at completion based on performance to date and remaining work performed</a:t>
            </a:r>
          </a:p>
          <a:p>
            <a:pPr marL="477534" lvl="1" indent="-291179">
              <a:spcBef>
                <a:spcPts val="408"/>
              </a:spcBef>
              <a:spcAft>
                <a:spcPts val="204"/>
              </a:spcAft>
              <a:buFont typeface="Arial Narrow" panose="020B0606020202030204" pitchFamily="34" charset="0"/>
              <a:buChar char="–"/>
            </a:pPr>
            <a:r>
              <a:rPr lang="en-US" dirty="0" smtClean="0">
                <a:latin typeface="Arial Narrow" panose="020B0606020202030204" pitchFamily="34" charset="0"/>
              </a:rPr>
              <a:t>Use EVMS information in the organization's management processes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39EE72-446C-4E89-9D84-E30D697F6F6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52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82863-384D-A645-9536-8F1BA5D66C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64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953000"/>
            <a:ext cx="6880654" cy="978729"/>
          </a:xfrm>
        </p:spPr>
        <p:txBody>
          <a:bodyPr wrap="square" anchor="t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The New Static Science Mission</a:t>
            </a:r>
            <a:br>
              <a:rPr lang="en-US" dirty="0" smtClean="0"/>
            </a:br>
            <a:r>
              <a:rPr lang="en-US" dirty="0" smtClean="0"/>
              <a:t>Directorate Template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2435795"/>
            <a:ext cx="2990088" cy="196060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067304" y="2435795"/>
            <a:ext cx="2990088" cy="196060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134608" y="2435795"/>
            <a:ext cx="2990088" cy="1960606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9201912" y="2435795"/>
            <a:ext cx="2990088" cy="1960606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68832" y="4928616"/>
            <a:ext cx="4048125" cy="313944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rgbClr val="244D6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644765" y="5254435"/>
            <a:ext cx="4071938" cy="1012825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800" baseline="0">
                <a:solidFill>
                  <a:srgbClr val="244D60"/>
                </a:solidFill>
              </a:defRPr>
            </a:lvl1pPr>
            <a:lvl2pPr marL="4572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2pPr>
            <a:lvl3pPr marL="9144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3pPr>
            <a:lvl4pPr marL="13716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4pPr>
            <a:lvl5pPr marL="18288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 smtClean="0"/>
              <a:t>Title</a:t>
            </a:r>
          </a:p>
          <a:p>
            <a:pPr lvl="0"/>
            <a:r>
              <a:rPr lang="en-US" dirty="0" smtClean="0"/>
              <a:t>Organization</a:t>
            </a:r>
          </a:p>
          <a:p>
            <a:pPr lvl="0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644765" y="6339395"/>
            <a:ext cx="4071938" cy="317437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400" baseline="0">
                <a:solidFill>
                  <a:srgbClr val="244D60"/>
                </a:solidFill>
              </a:defRPr>
            </a:lvl1pPr>
            <a:lvl2pPr marL="4572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2pPr>
            <a:lvl3pPr marL="9144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3pPr>
            <a:lvl4pPr marL="13716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4pPr>
            <a:lvl5pPr marL="18288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 smtClean="0"/>
              <a:t>MONTH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1516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3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500" y="4953000"/>
            <a:ext cx="6902196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 smtClean="0"/>
              <a:t>The New Animated Science </a:t>
            </a:r>
            <a:br>
              <a:rPr lang="en-US" dirty="0" smtClean="0"/>
            </a:br>
            <a:r>
              <a:rPr lang="en-US" dirty="0" smtClean="0"/>
              <a:t>Mission Directorate Template</a:t>
            </a:r>
            <a:endParaRPr lang="en-US" dirty="0"/>
          </a:p>
        </p:txBody>
      </p:sp>
      <p:pic>
        <p:nvPicPr>
          <p:cNvPr id="11" name="CompPPT1_2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8" y="2441112"/>
            <a:ext cx="12192000" cy="1951037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68832" y="4928616"/>
            <a:ext cx="4048125" cy="313944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rgbClr val="244D6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644765" y="5254435"/>
            <a:ext cx="4071938" cy="1012825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800" baseline="0">
                <a:solidFill>
                  <a:srgbClr val="244D60"/>
                </a:solidFill>
              </a:defRPr>
            </a:lvl1pPr>
            <a:lvl2pPr marL="4572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2pPr>
            <a:lvl3pPr marL="9144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3pPr>
            <a:lvl4pPr marL="13716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4pPr>
            <a:lvl5pPr marL="18288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 smtClean="0"/>
              <a:t>Title</a:t>
            </a:r>
          </a:p>
          <a:p>
            <a:pPr lvl="0"/>
            <a:r>
              <a:rPr lang="en-US" dirty="0" smtClean="0"/>
              <a:t>Organization</a:t>
            </a:r>
          </a:p>
          <a:p>
            <a:pPr lvl="0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644765" y="6339395"/>
            <a:ext cx="4071938" cy="317437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400" baseline="0">
                <a:solidFill>
                  <a:srgbClr val="244D60"/>
                </a:solidFill>
              </a:defRPr>
            </a:lvl1pPr>
            <a:lvl2pPr marL="4572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2pPr>
            <a:lvl3pPr marL="9144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3pPr>
            <a:lvl4pPr marL="13716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4pPr>
            <a:lvl5pPr marL="18288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 smtClean="0"/>
              <a:t>MONTH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53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73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500" y="1066800"/>
            <a:ext cx="9144000" cy="1754326"/>
          </a:xfrm>
        </p:spPr>
        <p:txBody>
          <a:bodyPr anchor="t" anchorCtr="0">
            <a:sp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The New Static Science</a:t>
            </a:r>
            <a:br>
              <a:rPr lang="en-US" dirty="0" smtClean="0"/>
            </a:br>
            <a:r>
              <a:rPr lang="en-US" dirty="0" smtClean="0"/>
              <a:t>Mission Directorate Template</a:t>
            </a:r>
            <a:br>
              <a:rPr lang="en-US" dirty="0" smtClean="0"/>
            </a:br>
            <a:r>
              <a:rPr lang="en-US" dirty="0" smtClean="0"/>
              <a:t>with a Long Title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3500666"/>
            <a:ext cx="2990088" cy="196060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67304" y="3500666"/>
            <a:ext cx="2990088" cy="196060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6134608" y="3500666"/>
            <a:ext cx="2990088" cy="1960606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9201912" y="3500666"/>
            <a:ext cx="2990088" cy="1960606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68832" y="5829078"/>
            <a:ext cx="4048125" cy="427164"/>
          </a:xfrm>
        </p:spPr>
        <p:txBody>
          <a:bodyPr>
            <a:normAutofit/>
          </a:bodyPr>
          <a:lstStyle>
            <a:lvl1pPr marL="0" indent="0" algn="r">
              <a:buNone/>
              <a:defRPr sz="2000" b="1" baseline="0">
                <a:solidFill>
                  <a:srgbClr val="244D6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560064" y="6193601"/>
            <a:ext cx="8144193" cy="493712"/>
          </a:xfrm>
        </p:spPr>
        <p:txBody>
          <a:bodyPr>
            <a:normAutofit/>
          </a:bodyPr>
          <a:lstStyle>
            <a:lvl1pPr marL="0" indent="0" algn="r">
              <a:buNone/>
              <a:defRPr sz="1800" baseline="0">
                <a:solidFill>
                  <a:srgbClr val="244D60"/>
                </a:solidFill>
              </a:defRPr>
            </a:lvl1pPr>
            <a:lvl2pPr algn="r">
              <a:defRPr>
                <a:solidFill>
                  <a:srgbClr val="244D60"/>
                </a:solidFill>
              </a:defRPr>
            </a:lvl2pPr>
            <a:lvl3pPr algn="r">
              <a:defRPr>
                <a:solidFill>
                  <a:srgbClr val="244D60"/>
                </a:solidFill>
              </a:defRPr>
            </a:lvl3pPr>
            <a:lvl4pPr algn="r">
              <a:defRPr>
                <a:solidFill>
                  <a:srgbClr val="244D60"/>
                </a:solidFill>
              </a:defRPr>
            </a:lvl4pPr>
            <a:lvl5pPr algn="r">
              <a:defRPr>
                <a:solidFill>
                  <a:srgbClr val="244D60"/>
                </a:solidFill>
              </a:defRPr>
            </a:lvl5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Title      Organization      Contact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6339395"/>
            <a:ext cx="2647188" cy="317437"/>
          </a:xfrm>
        </p:spPr>
        <p:txBody>
          <a:bodyPr>
            <a:noAutofit/>
          </a:bodyPr>
          <a:lstStyle>
            <a:lvl1pPr marL="0" indent="0" algn="l">
              <a:spcBef>
                <a:spcPts val="400"/>
              </a:spcBef>
              <a:buFont typeface="Arial" charset="0"/>
              <a:buNone/>
              <a:defRPr sz="1400" baseline="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2pPr>
            <a:lvl3pPr marL="9144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3pPr>
            <a:lvl4pPr marL="13716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4pPr>
            <a:lvl5pPr marL="18288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 smtClean="0"/>
              <a:t>MONTH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715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72" userDrawn="1">
          <p15:clr>
            <a:srgbClr val="FBAE40"/>
          </p15:clr>
        </p15:guide>
        <p15:guide id="2" pos="3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60" y="704741"/>
            <a:ext cx="6471920" cy="646331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360" y="1825625"/>
            <a:ext cx="6461760" cy="1851789"/>
          </a:xfrm>
        </p:spPr>
        <p:txBody>
          <a:bodyPr>
            <a:spAutoFit/>
          </a:bodyPr>
          <a:lstStyle>
            <a:lvl1pPr marL="228600" indent="-228600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800"/>
            </a:lvl1pPr>
            <a:lvl2pPr marL="685800" indent="-228600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800"/>
            </a:lvl2pPr>
            <a:lvl3pPr marL="1143000" indent="-228600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800"/>
            </a:lvl3pPr>
            <a:lvl4pPr marL="1600200" indent="-228600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800"/>
            </a:lvl4pPr>
            <a:lvl5pPr marL="2057400" indent="-228600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786A64DB-DBB3-CA48-993E-0DE1651AF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6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2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8005"/>
            <a:ext cx="10515600" cy="646331"/>
          </a:xfrm>
        </p:spPr>
        <p:txBody>
          <a:bodyPr anchor="t" anchorCtr="0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077960" y="6356350"/>
            <a:ext cx="2743200" cy="365125"/>
          </a:xfrm>
        </p:spPr>
        <p:txBody>
          <a:bodyPr/>
          <a:lstStyle/>
          <a:p>
            <a:fld id="{786A64DB-DBB3-CA48-993E-0DE1651AF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49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080" y="552341"/>
            <a:ext cx="10515600" cy="646331"/>
          </a:xfrm>
        </p:spPr>
        <p:txBody>
          <a:bodyPr anchor="t" anchorCtr="0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786A64DB-DBB3-CA48-993E-0DE1651AF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15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" userDrawn="1">
          <p15:clr>
            <a:srgbClr val="FBAE40"/>
          </p15:clr>
        </p15:guide>
        <p15:guide id="2" pos="40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2341"/>
            <a:ext cx="10515600" cy="646331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786A64DB-DBB3-CA48-993E-0DE1651AF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170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67800" y="6366510"/>
            <a:ext cx="2743200" cy="365125"/>
          </a:xfrm>
        </p:spPr>
        <p:txBody>
          <a:bodyPr/>
          <a:lstStyle/>
          <a:p>
            <a:fld id="{786A64DB-DBB3-CA48-993E-0DE1651AF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5274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220" y="1825625"/>
            <a:ext cx="6164580" cy="4351338"/>
          </a:xfrm>
        </p:spPr>
        <p:txBody>
          <a:bodyPr/>
          <a:lstStyle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fld id="{902711E2-22B5-4A11-9C15-C67BBBC45D28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82"/>
            <a:ext cx="2844800" cy="36512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158740" y="365125"/>
            <a:ext cx="61950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48346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18E9C"/>
                </a:solidFill>
              </a:defRPr>
            </a:lvl1pPr>
          </a:lstStyle>
          <a:p>
            <a:fld id="{786A64DB-DBB3-CA48-993E-0DE1651AF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3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49" r:id="rId2"/>
    <p:sldLayoutId id="2147483667" r:id="rId3"/>
    <p:sldLayoutId id="2147483650" r:id="rId4"/>
    <p:sldLayoutId id="2147483668" r:id="rId5"/>
    <p:sldLayoutId id="2147483669" r:id="rId6"/>
    <p:sldLayoutId id="2147483654" r:id="rId7"/>
    <p:sldLayoutId id="2147483655" r:id="rId8"/>
    <p:sldLayoutId id="2147483677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244D60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oma.larc.nasa.gov/standardao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oma.larc.nasa.gov/standardao/ClassD.html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hyperlink" Target="mailto:Gregory.l.robinson@nasa.gov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2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54945" y="4867835"/>
            <a:ext cx="4647092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b="1" dirty="0" smtClean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Thomas H. Zurbuchen</a:t>
            </a:r>
            <a:endParaRPr lang="en-US" b="1" dirty="0">
              <a:solidFill>
                <a:srgbClr val="244D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algn="r">
              <a:spcAft>
                <a:spcPts val="200"/>
              </a:spcAft>
            </a:pPr>
            <a:r>
              <a:rPr lang="en-US" dirty="0" smtClean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Associate Administrator</a:t>
            </a:r>
          </a:p>
          <a:p>
            <a:pPr algn="r">
              <a:spcBef>
                <a:spcPts val="1200"/>
              </a:spcBef>
              <a:spcAft>
                <a:spcPts val="200"/>
              </a:spcAft>
            </a:pPr>
            <a:r>
              <a:rPr lang="en-US" b="1" dirty="0" smtClean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Gregory L. </a:t>
            </a:r>
            <a:r>
              <a:rPr lang="en-US" b="1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Robinson</a:t>
            </a:r>
          </a:p>
          <a:p>
            <a:pPr algn="r">
              <a:spcAft>
                <a:spcPts val="200"/>
              </a:spcAft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Deputy </a:t>
            </a:r>
            <a:r>
              <a:rPr lang="en-US" dirty="0" smtClean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Associate Administrator for Programs</a:t>
            </a:r>
            <a:endParaRPr lang="en-US" dirty="0">
              <a:solidFill>
                <a:srgbClr val="244D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algn="r"/>
            <a:endParaRPr lang="en-US" sz="1400" dirty="0" smtClean="0">
              <a:solidFill>
                <a:srgbClr val="244D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algn="r"/>
            <a:r>
              <a:rPr lang="en-US" sz="1400" dirty="0" smtClean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JANUARY 2018</a:t>
            </a:r>
            <a:endParaRPr lang="en-US" sz="1400" dirty="0">
              <a:solidFill>
                <a:srgbClr val="244D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211" y="4815202"/>
            <a:ext cx="669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Science Mission Directorate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Class D Town Hall</a:t>
            </a:r>
          </a:p>
        </p:txBody>
      </p:sp>
    </p:spTree>
    <p:extLst>
      <p:ext uri="{BB962C8B-B14F-4D97-AF65-F5344CB8AC3E}">
        <p14:creationId xmlns:p14="http://schemas.microsoft.com/office/powerpoint/2010/main" val="5171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39557" y="629630"/>
            <a:ext cx="6471920" cy="1200329"/>
          </a:xfrm>
        </p:spPr>
        <p:txBody>
          <a:bodyPr/>
          <a:lstStyle/>
          <a:p>
            <a:r>
              <a:rPr lang="en-US" dirty="0"/>
              <a:t>SMD </a:t>
            </a:r>
            <a:r>
              <a:rPr lang="en-US" dirty="0" smtClean="0"/>
              <a:t>Implementation</a:t>
            </a:r>
            <a:br>
              <a:rPr lang="en-US" dirty="0" smtClean="0"/>
            </a:br>
            <a:r>
              <a:rPr lang="en-US" b="0" dirty="0" smtClean="0"/>
              <a:t>Reviews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90745" y="2094765"/>
            <a:ext cx="6461760" cy="3062377"/>
          </a:xfrm>
        </p:spPr>
        <p:txBody>
          <a:bodyPr/>
          <a:lstStyle/>
          <a:p>
            <a:pPr marL="137160" indent="-137160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Lifecycle Reviews conducted by project implementing institution</a:t>
            </a:r>
          </a:p>
          <a:p>
            <a:pPr marL="137160" indent="-137160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Only two NASA required reviews during the Project development lifecycle </a:t>
            </a:r>
          </a:p>
          <a:p>
            <a:pPr marL="137160" indent="-137160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Delegated Decision Authority</a:t>
            </a:r>
          </a:p>
          <a:p>
            <a:pPr marL="137160" indent="-137160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Review Teams as small as practicable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5" name="Hexagon 2"/>
          <p:cNvSpPr>
            <a:spLocks noChangeAspect="1"/>
          </p:cNvSpPr>
          <p:nvPr/>
        </p:nvSpPr>
        <p:spPr>
          <a:xfrm>
            <a:off x="2121837" y="3346516"/>
            <a:ext cx="2266032" cy="2006141"/>
          </a:xfrm>
          <a:custGeom>
            <a:avLst/>
            <a:gdLst>
              <a:gd name="connsiteX0" fmla="*/ 0 w 2637865"/>
              <a:gd name="connsiteY0" fmla="*/ 1179879 h 2359757"/>
              <a:gd name="connsiteX1" fmla="*/ 589939 w 2637865"/>
              <a:gd name="connsiteY1" fmla="*/ 1 h 2359757"/>
              <a:gd name="connsiteX2" fmla="*/ 2047926 w 2637865"/>
              <a:gd name="connsiteY2" fmla="*/ 1 h 2359757"/>
              <a:gd name="connsiteX3" fmla="*/ 2637865 w 2637865"/>
              <a:gd name="connsiteY3" fmla="*/ 1179879 h 2359757"/>
              <a:gd name="connsiteX4" fmla="*/ 2047926 w 2637865"/>
              <a:gd name="connsiteY4" fmla="*/ 2359756 h 2359757"/>
              <a:gd name="connsiteX5" fmla="*/ 589939 w 2637865"/>
              <a:gd name="connsiteY5" fmla="*/ 2359756 h 2359757"/>
              <a:gd name="connsiteX6" fmla="*/ 0 w 2637865"/>
              <a:gd name="connsiteY6" fmla="*/ 1179879 h 2359757"/>
              <a:gd name="connsiteX0" fmla="*/ 0 w 2637865"/>
              <a:gd name="connsiteY0" fmla="*/ 1179878 h 2368899"/>
              <a:gd name="connsiteX1" fmla="*/ 589939 w 2637865"/>
              <a:gd name="connsiteY1" fmla="*/ 0 h 2368899"/>
              <a:gd name="connsiteX2" fmla="*/ 2047926 w 2637865"/>
              <a:gd name="connsiteY2" fmla="*/ 0 h 2368899"/>
              <a:gd name="connsiteX3" fmla="*/ 2637865 w 2637865"/>
              <a:gd name="connsiteY3" fmla="*/ 1179878 h 2368899"/>
              <a:gd name="connsiteX4" fmla="*/ 2047926 w 2637865"/>
              <a:gd name="connsiteY4" fmla="*/ 2359755 h 2368899"/>
              <a:gd name="connsiteX5" fmla="*/ 717955 w 2637865"/>
              <a:gd name="connsiteY5" fmla="*/ 2368899 h 2368899"/>
              <a:gd name="connsiteX6" fmla="*/ 0 w 2637865"/>
              <a:gd name="connsiteY6" fmla="*/ 1179878 h 2368899"/>
              <a:gd name="connsiteX0" fmla="*/ 0 w 2637865"/>
              <a:gd name="connsiteY0" fmla="*/ 1179878 h 2378043"/>
              <a:gd name="connsiteX1" fmla="*/ 589939 w 2637865"/>
              <a:gd name="connsiteY1" fmla="*/ 0 h 2378043"/>
              <a:gd name="connsiteX2" fmla="*/ 2047926 w 2637865"/>
              <a:gd name="connsiteY2" fmla="*/ 0 h 2378043"/>
              <a:gd name="connsiteX3" fmla="*/ 2637865 w 2637865"/>
              <a:gd name="connsiteY3" fmla="*/ 1179878 h 2378043"/>
              <a:gd name="connsiteX4" fmla="*/ 2047926 w 2637865"/>
              <a:gd name="connsiteY4" fmla="*/ 2359755 h 2378043"/>
              <a:gd name="connsiteX5" fmla="*/ 644803 w 2637865"/>
              <a:gd name="connsiteY5" fmla="*/ 2378043 h 2378043"/>
              <a:gd name="connsiteX6" fmla="*/ 0 w 2637865"/>
              <a:gd name="connsiteY6" fmla="*/ 1179878 h 2378043"/>
              <a:gd name="connsiteX0" fmla="*/ 0 w 2683585"/>
              <a:gd name="connsiteY0" fmla="*/ 1189022 h 2378043"/>
              <a:gd name="connsiteX1" fmla="*/ 635659 w 2683585"/>
              <a:gd name="connsiteY1" fmla="*/ 0 h 2378043"/>
              <a:gd name="connsiteX2" fmla="*/ 2093646 w 2683585"/>
              <a:gd name="connsiteY2" fmla="*/ 0 h 2378043"/>
              <a:gd name="connsiteX3" fmla="*/ 2683585 w 2683585"/>
              <a:gd name="connsiteY3" fmla="*/ 1179878 h 2378043"/>
              <a:gd name="connsiteX4" fmla="*/ 2093646 w 2683585"/>
              <a:gd name="connsiteY4" fmla="*/ 2359755 h 2378043"/>
              <a:gd name="connsiteX5" fmla="*/ 690523 w 2683585"/>
              <a:gd name="connsiteY5" fmla="*/ 2378043 h 2378043"/>
              <a:gd name="connsiteX6" fmla="*/ 0 w 2683585"/>
              <a:gd name="connsiteY6" fmla="*/ 1189022 h 2378043"/>
              <a:gd name="connsiteX0" fmla="*/ 0 w 2546425"/>
              <a:gd name="connsiteY0" fmla="*/ 1189022 h 2378043"/>
              <a:gd name="connsiteX1" fmla="*/ 635659 w 2546425"/>
              <a:gd name="connsiteY1" fmla="*/ 0 h 2378043"/>
              <a:gd name="connsiteX2" fmla="*/ 2093646 w 2546425"/>
              <a:gd name="connsiteY2" fmla="*/ 0 h 2378043"/>
              <a:gd name="connsiteX3" fmla="*/ 2546425 w 2546425"/>
              <a:gd name="connsiteY3" fmla="*/ 1189022 h 2378043"/>
              <a:gd name="connsiteX4" fmla="*/ 2093646 w 2546425"/>
              <a:gd name="connsiteY4" fmla="*/ 2359755 h 2378043"/>
              <a:gd name="connsiteX5" fmla="*/ 690523 w 2546425"/>
              <a:gd name="connsiteY5" fmla="*/ 2378043 h 2378043"/>
              <a:gd name="connsiteX6" fmla="*/ 0 w 2546425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93646 w 2711017"/>
              <a:gd name="connsiteY2" fmla="*/ 0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11350 w 2711017"/>
              <a:gd name="connsiteY4" fmla="*/ 2368901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8"/>
              <a:gd name="connsiteX1" fmla="*/ 635659 w 2711017"/>
              <a:gd name="connsiteY1" fmla="*/ 0 h 2378048"/>
              <a:gd name="connsiteX2" fmla="*/ 2029638 w 2711017"/>
              <a:gd name="connsiteY2" fmla="*/ 9147 h 2378048"/>
              <a:gd name="connsiteX3" fmla="*/ 2711017 w 2711017"/>
              <a:gd name="connsiteY3" fmla="*/ 1207310 h 2378048"/>
              <a:gd name="connsiteX4" fmla="*/ 1965630 w 2711017"/>
              <a:gd name="connsiteY4" fmla="*/ 2378048 h 2378048"/>
              <a:gd name="connsiteX5" fmla="*/ 690523 w 2711017"/>
              <a:gd name="connsiteY5" fmla="*/ 2378043 h 2378048"/>
              <a:gd name="connsiteX6" fmla="*/ 0 w 2711017"/>
              <a:gd name="connsiteY6" fmla="*/ 1189022 h 2378048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78043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63675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96337"/>
              <a:gd name="connsiteX1" fmla="*/ 635659 w 2711017"/>
              <a:gd name="connsiteY1" fmla="*/ 0 h 2396337"/>
              <a:gd name="connsiteX2" fmla="*/ 2029638 w 2711017"/>
              <a:gd name="connsiteY2" fmla="*/ 9147 h 2396337"/>
              <a:gd name="connsiteX3" fmla="*/ 2711017 w 2711017"/>
              <a:gd name="connsiteY3" fmla="*/ 1207310 h 2396337"/>
              <a:gd name="connsiteX4" fmla="*/ 2011350 w 2711017"/>
              <a:gd name="connsiteY4" fmla="*/ 2387195 h 2396337"/>
              <a:gd name="connsiteX5" fmla="*/ 699667 w 2711017"/>
              <a:gd name="connsiteY5" fmla="*/ 2396337 h 2396337"/>
              <a:gd name="connsiteX6" fmla="*/ 0 w 2711017"/>
              <a:gd name="connsiteY6" fmla="*/ 1189022 h 2396337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72819 w 2711017"/>
              <a:gd name="connsiteY5" fmla="*/ 2140232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1941500 w 2711017"/>
              <a:gd name="connsiteY4" fmla="*/ 2190289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2036750 w 2711017"/>
              <a:gd name="connsiteY4" fmla="*/ 2368140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68140"/>
              <a:gd name="connsiteX1" fmla="*/ 635659 w 2711017"/>
              <a:gd name="connsiteY1" fmla="*/ 0 h 2368140"/>
              <a:gd name="connsiteX2" fmla="*/ 2029638 w 2711017"/>
              <a:gd name="connsiteY2" fmla="*/ 9147 h 2368140"/>
              <a:gd name="connsiteX3" fmla="*/ 2711017 w 2711017"/>
              <a:gd name="connsiteY3" fmla="*/ 1207310 h 2368140"/>
              <a:gd name="connsiteX4" fmla="*/ 2036750 w 2711017"/>
              <a:gd name="connsiteY4" fmla="*/ 2368140 h 2368140"/>
              <a:gd name="connsiteX5" fmla="*/ 798473 w 2711017"/>
              <a:gd name="connsiteY5" fmla="*/ 2133118 h 2368140"/>
              <a:gd name="connsiteX6" fmla="*/ 0 w 2711017"/>
              <a:gd name="connsiteY6" fmla="*/ 1189022 h 2368140"/>
              <a:gd name="connsiteX0" fmla="*/ 0 w 2711017"/>
              <a:gd name="connsiteY0" fmla="*/ 1189022 h 2374487"/>
              <a:gd name="connsiteX1" fmla="*/ 635659 w 2711017"/>
              <a:gd name="connsiteY1" fmla="*/ 0 h 2374487"/>
              <a:gd name="connsiteX2" fmla="*/ 2029638 w 2711017"/>
              <a:gd name="connsiteY2" fmla="*/ 9147 h 2374487"/>
              <a:gd name="connsiteX3" fmla="*/ 2711017 w 2711017"/>
              <a:gd name="connsiteY3" fmla="*/ 1207310 h 2374487"/>
              <a:gd name="connsiteX4" fmla="*/ 2036750 w 2711017"/>
              <a:gd name="connsiteY4" fmla="*/ 2368140 h 2374487"/>
              <a:gd name="connsiteX5" fmla="*/ 684173 w 2711017"/>
              <a:gd name="connsiteY5" fmla="*/ 2374487 h 2374487"/>
              <a:gd name="connsiteX6" fmla="*/ 0 w 2711017"/>
              <a:gd name="connsiteY6" fmla="*/ 1189022 h 2374487"/>
              <a:gd name="connsiteX0" fmla="*/ 0 w 2723717"/>
              <a:gd name="connsiteY0" fmla="*/ 1189022 h 2374487"/>
              <a:gd name="connsiteX1" fmla="*/ 635659 w 2723717"/>
              <a:gd name="connsiteY1" fmla="*/ 0 h 2374487"/>
              <a:gd name="connsiteX2" fmla="*/ 2029638 w 2723717"/>
              <a:gd name="connsiteY2" fmla="*/ 9147 h 2374487"/>
              <a:gd name="connsiteX3" fmla="*/ 2723717 w 2723717"/>
              <a:gd name="connsiteY3" fmla="*/ 1200958 h 2374487"/>
              <a:gd name="connsiteX4" fmla="*/ 2036750 w 2723717"/>
              <a:gd name="connsiteY4" fmla="*/ 2368140 h 2374487"/>
              <a:gd name="connsiteX5" fmla="*/ 684173 w 2723717"/>
              <a:gd name="connsiteY5" fmla="*/ 2374487 h 2374487"/>
              <a:gd name="connsiteX6" fmla="*/ 0 w 2723717"/>
              <a:gd name="connsiteY6" fmla="*/ 1189022 h 2374487"/>
              <a:gd name="connsiteX0" fmla="*/ 0 w 2723717"/>
              <a:gd name="connsiteY0" fmla="*/ 1179875 h 2365340"/>
              <a:gd name="connsiteX1" fmla="*/ 667409 w 2723717"/>
              <a:gd name="connsiteY1" fmla="*/ 130593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6318 h 2361783"/>
              <a:gd name="connsiteX1" fmla="*/ 673759 w 2723717"/>
              <a:gd name="connsiteY1" fmla="*/ 0 h 2361783"/>
              <a:gd name="connsiteX2" fmla="*/ 1959788 w 2723717"/>
              <a:gd name="connsiteY2" fmla="*/ 244163 h 2361783"/>
              <a:gd name="connsiteX3" fmla="*/ 2723717 w 2723717"/>
              <a:gd name="connsiteY3" fmla="*/ 1188254 h 2361783"/>
              <a:gd name="connsiteX4" fmla="*/ 2036750 w 2723717"/>
              <a:gd name="connsiteY4" fmla="*/ 2355436 h 2361783"/>
              <a:gd name="connsiteX5" fmla="*/ 684173 w 2723717"/>
              <a:gd name="connsiteY5" fmla="*/ 2361783 h 2361783"/>
              <a:gd name="connsiteX6" fmla="*/ 0 w 2723717"/>
              <a:gd name="connsiteY6" fmla="*/ 1176318 h 2361783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457017"/>
              <a:gd name="connsiteY0" fmla="*/ 1186227 h 2365340"/>
              <a:gd name="connsiteX1" fmla="*/ 407059 w 2457017"/>
              <a:gd name="connsiteY1" fmla="*/ 3557 h 2365340"/>
              <a:gd name="connsiteX2" fmla="*/ 1775638 w 2457017"/>
              <a:gd name="connsiteY2" fmla="*/ 0 h 2365340"/>
              <a:gd name="connsiteX3" fmla="*/ 2457017 w 2457017"/>
              <a:gd name="connsiteY3" fmla="*/ 1191811 h 2365340"/>
              <a:gd name="connsiteX4" fmla="*/ 1770050 w 2457017"/>
              <a:gd name="connsiteY4" fmla="*/ 2358993 h 2365340"/>
              <a:gd name="connsiteX5" fmla="*/ 417473 w 2457017"/>
              <a:gd name="connsiteY5" fmla="*/ 2365340 h 2365340"/>
              <a:gd name="connsiteX6" fmla="*/ 0 w 2457017"/>
              <a:gd name="connsiteY6" fmla="*/ 1186227 h 2365340"/>
              <a:gd name="connsiteX0" fmla="*/ 0 w 2723717"/>
              <a:gd name="connsiteY0" fmla="*/ 1179876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6 h 23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717" h="2365340">
                <a:moveTo>
                  <a:pt x="0" y="1179876"/>
                </a:moveTo>
                <a:lnTo>
                  <a:pt x="673759" y="3557"/>
                </a:lnTo>
                <a:lnTo>
                  <a:pt x="2042338" y="0"/>
                </a:lnTo>
                <a:lnTo>
                  <a:pt x="2723717" y="1191811"/>
                </a:lnTo>
                <a:lnTo>
                  <a:pt x="2036750" y="2358993"/>
                </a:lnTo>
                <a:lnTo>
                  <a:pt x="684173" y="2365340"/>
                </a:lnTo>
                <a:lnTo>
                  <a:pt x="0" y="1179876"/>
                </a:lnTo>
                <a:close/>
              </a:path>
            </a:pathLst>
          </a:custGeom>
          <a:solidFill>
            <a:srgbClr val="90B1C2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exagon 2"/>
          <p:cNvSpPr>
            <a:spLocks noChangeAspect="1"/>
          </p:cNvSpPr>
          <p:nvPr/>
        </p:nvSpPr>
        <p:spPr>
          <a:xfrm>
            <a:off x="286943" y="2260077"/>
            <a:ext cx="2296068" cy="1993392"/>
          </a:xfrm>
          <a:custGeom>
            <a:avLst/>
            <a:gdLst>
              <a:gd name="connsiteX0" fmla="*/ 0 w 2637865"/>
              <a:gd name="connsiteY0" fmla="*/ 1179879 h 2359757"/>
              <a:gd name="connsiteX1" fmla="*/ 589939 w 2637865"/>
              <a:gd name="connsiteY1" fmla="*/ 1 h 2359757"/>
              <a:gd name="connsiteX2" fmla="*/ 2047926 w 2637865"/>
              <a:gd name="connsiteY2" fmla="*/ 1 h 2359757"/>
              <a:gd name="connsiteX3" fmla="*/ 2637865 w 2637865"/>
              <a:gd name="connsiteY3" fmla="*/ 1179879 h 2359757"/>
              <a:gd name="connsiteX4" fmla="*/ 2047926 w 2637865"/>
              <a:gd name="connsiteY4" fmla="*/ 2359756 h 2359757"/>
              <a:gd name="connsiteX5" fmla="*/ 589939 w 2637865"/>
              <a:gd name="connsiteY5" fmla="*/ 2359756 h 2359757"/>
              <a:gd name="connsiteX6" fmla="*/ 0 w 2637865"/>
              <a:gd name="connsiteY6" fmla="*/ 1179879 h 2359757"/>
              <a:gd name="connsiteX0" fmla="*/ 0 w 2637865"/>
              <a:gd name="connsiteY0" fmla="*/ 1179878 h 2368899"/>
              <a:gd name="connsiteX1" fmla="*/ 589939 w 2637865"/>
              <a:gd name="connsiteY1" fmla="*/ 0 h 2368899"/>
              <a:gd name="connsiteX2" fmla="*/ 2047926 w 2637865"/>
              <a:gd name="connsiteY2" fmla="*/ 0 h 2368899"/>
              <a:gd name="connsiteX3" fmla="*/ 2637865 w 2637865"/>
              <a:gd name="connsiteY3" fmla="*/ 1179878 h 2368899"/>
              <a:gd name="connsiteX4" fmla="*/ 2047926 w 2637865"/>
              <a:gd name="connsiteY4" fmla="*/ 2359755 h 2368899"/>
              <a:gd name="connsiteX5" fmla="*/ 717955 w 2637865"/>
              <a:gd name="connsiteY5" fmla="*/ 2368899 h 2368899"/>
              <a:gd name="connsiteX6" fmla="*/ 0 w 2637865"/>
              <a:gd name="connsiteY6" fmla="*/ 1179878 h 2368899"/>
              <a:gd name="connsiteX0" fmla="*/ 0 w 2637865"/>
              <a:gd name="connsiteY0" fmla="*/ 1179878 h 2378043"/>
              <a:gd name="connsiteX1" fmla="*/ 589939 w 2637865"/>
              <a:gd name="connsiteY1" fmla="*/ 0 h 2378043"/>
              <a:gd name="connsiteX2" fmla="*/ 2047926 w 2637865"/>
              <a:gd name="connsiteY2" fmla="*/ 0 h 2378043"/>
              <a:gd name="connsiteX3" fmla="*/ 2637865 w 2637865"/>
              <a:gd name="connsiteY3" fmla="*/ 1179878 h 2378043"/>
              <a:gd name="connsiteX4" fmla="*/ 2047926 w 2637865"/>
              <a:gd name="connsiteY4" fmla="*/ 2359755 h 2378043"/>
              <a:gd name="connsiteX5" fmla="*/ 644803 w 2637865"/>
              <a:gd name="connsiteY5" fmla="*/ 2378043 h 2378043"/>
              <a:gd name="connsiteX6" fmla="*/ 0 w 2637865"/>
              <a:gd name="connsiteY6" fmla="*/ 1179878 h 2378043"/>
              <a:gd name="connsiteX0" fmla="*/ 0 w 2683585"/>
              <a:gd name="connsiteY0" fmla="*/ 1189022 h 2378043"/>
              <a:gd name="connsiteX1" fmla="*/ 635659 w 2683585"/>
              <a:gd name="connsiteY1" fmla="*/ 0 h 2378043"/>
              <a:gd name="connsiteX2" fmla="*/ 2093646 w 2683585"/>
              <a:gd name="connsiteY2" fmla="*/ 0 h 2378043"/>
              <a:gd name="connsiteX3" fmla="*/ 2683585 w 2683585"/>
              <a:gd name="connsiteY3" fmla="*/ 1179878 h 2378043"/>
              <a:gd name="connsiteX4" fmla="*/ 2093646 w 2683585"/>
              <a:gd name="connsiteY4" fmla="*/ 2359755 h 2378043"/>
              <a:gd name="connsiteX5" fmla="*/ 690523 w 2683585"/>
              <a:gd name="connsiteY5" fmla="*/ 2378043 h 2378043"/>
              <a:gd name="connsiteX6" fmla="*/ 0 w 2683585"/>
              <a:gd name="connsiteY6" fmla="*/ 1189022 h 2378043"/>
              <a:gd name="connsiteX0" fmla="*/ 0 w 2546425"/>
              <a:gd name="connsiteY0" fmla="*/ 1189022 h 2378043"/>
              <a:gd name="connsiteX1" fmla="*/ 635659 w 2546425"/>
              <a:gd name="connsiteY1" fmla="*/ 0 h 2378043"/>
              <a:gd name="connsiteX2" fmla="*/ 2093646 w 2546425"/>
              <a:gd name="connsiteY2" fmla="*/ 0 h 2378043"/>
              <a:gd name="connsiteX3" fmla="*/ 2546425 w 2546425"/>
              <a:gd name="connsiteY3" fmla="*/ 1189022 h 2378043"/>
              <a:gd name="connsiteX4" fmla="*/ 2093646 w 2546425"/>
              <a:gd name="connsiteY4" fmla="*/ 2359755 h 2378043"/>
              <a:gd name="connsiteX5" fmla="*/ 690523 w 2546425"/>
              <a:gd name="connsiteY5" fmla="*/ 2378043 h 2378043"/>
              <a:gd name="connsiteX6" fmla="*/ 0 w 2546425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93646 w 2711017"/>
              <a:gd name="connsiteY2" fmla="*/ 0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11350 w 2711017"/>
              <a:gd name="connsiteY4" fmla="*/ 2368901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8"/>
              <a:gd name="connsiteX1" fmla="*/ 635659 w 2711017"/>
              <a:gd name="connsiteY1" fmla="*/ 0 h 2378048"/>
              <a:gd name="connsiteX2" fmla="*/ 2029638 w 2711017"/>
              <a:gd name="connsiteY2" fmla="*/ 9147 h 2378048"/>
              <a:gd name="connsiteX3" fmla="*/ 2711017 w 2711017"/>
              <a:gd name="connsiteY3" fmla="*/ 1207310 h 2378048"/>
              <a:gd name="connsiteX4" fmla="*/ 1965630 w 2711017"/>
              <a:gd name="connsiteY4" fmla="*/ 2378048 h 2378048"/>
              <a:gd name="connsiteX5" fmla="*/ 690523 w 2711017"/>
              <a:gd name="connsiteY5" fmla="*/ 2378043 h 2378048"/>
              <a:gd name="connsiteX6" fmla="*/ 0 w 2711017"/>
              <a:gd name="connsiteY6" fmla="*/ 1189022 h 2378048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78043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63675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96337"/>
              <a:gd name="connsiteX1" fmla="*/ 635659 w 2711017"/>
              <a:gd name="connsiteY1" fmla="*/ 0 h 2396337"/>
              <a:gd name="connsiteX2" fmla="*/ 2029638 w 2711017"/>
              <a:gd name="connsiteY2" fmla="*/ 9147 h 2396337"/>
              <a:gd name="connsiteX3" fmla="*/ 2711017 w 2711017"/>
              <a:gd name="connsiteY3" fmla="*/ 1207310 h 2396337"/>
              <a:gd name="connsiteX4" fmla="*/ 2011350 w 2711017"/>
              <a:gd name="connsiteY4" fmla="*/ 2387195 h 2396337"/>
              <a:gd name="connsiteX5" fmla="*/ 699667 w 2711017"/>
              <a:gd name="connsiteY5" fmla="*/ 2396337 h 2396337"/>
              <a:gd name="connsiteX6" fmla="*/ 0 w 2711017"/>
              <a:gd name="connsiteY6" fmla="*/ 1189022 h 2396337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72819 w 2711017"/>
              <a:gd name="connsiteY5" fmla="*/ 2140232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1941500 w 2711017"/>
              <a:gd name="connsiteY4" fmla="*/ 2190289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2036750 w 2711017"/>
              <a:gd name="connsiteY4" fmla="*/ 2368140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68140"/>
              <a:gd name="connsiteX1" fmla="*/ 635659 w 2711017"/>
              <a:gd name="connsiteY1" fmla="*/ 0 h 2368140"/>
              <a:gd name="connsiteX2" fmla="*/ 2029638 w 2711017"/>
              <a:gd name="connsiteY2" fmla="*/ 9147 h 2368140"/>
              <a:gd name="connsiteX3" fmla="*/ 2711017 w 2711017"/>
              <a:gd name="connsiteY3" fmla="*/ 1207310 h 2368140"/>
              <a:gd name="connsiteX4" fmla="*/ 2036750 w 2711017"/>
              <a:gd name="connsiteY4" fmla="*/ 2368140 h 2368140"/>
              <a:gd name="connsiteX5" fmla="*/ 798473 w 2711017"/>
              <a:gd name="connsiteY5" fmla="*/ 2133118 h 2368140"/>
              <a:gd name="connsiteX6" fmla="*/ 0 w 2711017"/>
              <a:gd name="connsiteY6" fmla="*/ 1189022 h 2368140"/>
              <a:gd name="connsiteX0" fmla="*/ 0 w 2711017"/>
              <a:gd name="connsiteY0" fmla="*/ 1189022 h 2374487"/>
              <a:gd name="connsiteX1" fmla="*/ 635659 w 2711017"/>
              <a:gd name="connsiteY1" fmla="*/ 0 h 2374487"/>
              <a:gd name="connsiteX2" fmla="*/ 2029638 w 2711017"/>
              <a:gd name="connsiteY2" fmla="*/ 9147 h 2374487"/>
              <a:gd name="connsiteX3" fmla="*/ 2711017 w 2711017"/>
              <a:gd name="connsiteY3" fmla="*/ 1207310 h 2374487"/>
              <a:gd name="connsiteX4" fmla="*/ 2036750 w 2711017"/>
              <a:gd name="connsiteY4" fmla="*/ 2368140 h 2374487"/>
              <a:gd name="connsiteX5" fmla="*/ 684173 w 2711017"/>
              <a:gd name="connsiteY5" fmla="*/ 2374487 h 2374487"/>
              <a:gd name="connsiteX6" fmla="*/ 0 w 2711017"/>
              <a:gd name="connsiteY6" fmla="*/ 1189022 h 2374487"/>
              <a:gd name="connsiteX0" fmla="*/ 0 w 2723717"/>
              <a:gd name="connsiteY0" fmla="*/ 1189022 h 2374487"/>
              <a:gd name="connsiteX1" fmla="*/ 635659 w 2723717"/>
              <a:gd name="connsiteY1" fmla="*/ 0 h 2374487"/>
              <a:gd name="connsiteX2" fmla="*/ 2029638 w 2723717"/>
              <a:gd name="connsiteY2" fmla="*/ 9147 h 2374487"/>
              <a:gd name="connsiteX3" fmla="*/ 2723717 w 2723717"/>
              <a:gd name="connsiteY3" fmla="*/ 1200958 h 2374487"/>
              <a:gd name="connsiteX4" fmla="*/ 2036750 w 2723717"/>
              <a:gd name="connsiteY4" fmla="*/ 2368140 h 2374487"/>
              <a:gd name="connsiteX5" fmla="*/ 684173 w 2723717"/>
              <a:gd name="connsiteY5" fmla="*/ 2374487 h 2374487"/>
              <a:gd name="connsiteX6" fmla="*/ 0 w 2723717"/>
              <a:gd name="connsiteY6" fmla="*/ 1189022 h 2374487"/>
              <a:gd name="connsiteX0" fmla="*/ 0 w 2723717"/>
              <a:gd name="connsiteY0" fmla="*/ 1179875 h 2365340"/>
              <a:gd name="connsiteX1" fmla="*/ 667409 w 2723717"/>
              <a:gd name="connsiteY1" fmla="*/ 130593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6318 h 2361783"/>
              <a:gd name="connsiteX1" fmla="*/ 673759 w 2723717"/>
              <a:gd name="connsiteY1" fmla="*/ 0 h 2361783"/>
              <a:gd name="connsiteX2" fmla="*/ 1959788 w 2723717"/>
              <a:gd name="connsiteY2" fmla="*/ 244163 h 2361783"/>
              <a:gd name="connsiteX3" fmla="*/ 2723717 w 2723717"/>
              <a:gd name="connsiteY3" fmla="*/ 1188254 h 2361783"/>
              <a:gd name="connsiteX4" fmla="*/ 2036750 w 2723717"/>
              <a:gd name="connsiteY4" fmla="*/ 2355436 h 2361783"/>
              <a:gd name="connsiteX5" fmla="*/ 684173 w 2723717"/>
              <a:gd name="connsiteY5" fmla="*/ 2361783 h 2361783"/>
              <a:gd name="connsiteX6" fmla="*/ 0 w 2723717"/>
              <a:gd name="connsiteY6" fmla="*/ 1176318 h 2361783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457017"/>
              <a:gd name="connsiteY0" fmla="*/ 1186227 h 2365340"/>
              <a:gd name="connsiteX1" fmla="*/ 407059 w 2457017"/>
              <a:gd name="connsiteY1" fmla="*/ 3557 h 2365340"/>
              <a:gd name="connsiteX2" fmla="*/ 1775638 w 2457017"/>
              <a:gd name="connsiteY2" fmla="*/ 0 h 2365340"/>
              <a:gd name="connsiteX3" fmla="*/ 2457017 w 2457017"/>
              <a:gd name="connsiteY3" fmla="*/ 1191811 h 2365340"/>
              <a:gd name="connsiteX4" fmla="*/ 1770050 w 2457017"/>
              <a:gd name="connsiteY4" fmla="*/ 2358993 h 2365340"/>
              <a:gd name="connsiteX5" fmla="*/ 417473 w 2457017"/>
              <a:gd name="connsiteY5" fmla="*/ 2365340 h 2365340"/>
              <a:gd name="connsiteX6" fmla="*/ 0 w 2457017"/>
              <a:gd name="connsiteY6" fmla="*/ 1186227 h 2365340"/>
              <a:gd name="connsiteX0" fmla="*/ 0 w 2723717"/>
              <a:gd name="connsiteY0" fmla="*/ 1179876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6 h 23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717" h="2365340">
                <a:moveTo>
                  <a:pt x="0" y="1179876"/>
                </a:moveTo>
                <a:lnTo>
                  <a:pt x="673759" y="3557"/>
                </a:lnTo>
                <a:lnTo>
                  <a:pt x="2042338" y="0"/>
                </a:lnTo>
                <a:lnTo>
                  <a:pt x="2723717" y="1191811"/>
                </a:lnTo>
                <a:lnTo>
                  <a:pt x="2036750" y="2358993"/>
                </a:lnTo>
                <a:lnTo>
                  <a:pt x="684173" y="2365340"/>
                </a:lnTo>
                <a:lnTo>
                  <a:pt x="0" y="1179876"/>
                </a:lnTo>
                <a:close/>
              </a:path>
            </a:pathLst>
          </a:cu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2"/>
          <p:cNvSpPr>
            <a:spLocks/>
          </p:cNvSpPr>
          <p:nvPr/>
        </p:nvSpPr>
        <p:spPr>
          <a:xfrm>
            <a:off x="2074112" y="1184309"/>
            <a:ext cx="2340724" cy="1996263"/>
          </a:xfrm>
          <a:custGeom>
            <a:avLst/>
            <a:gdLst>
              <a:gd name="connsiteX0" fmla="*/ 0 w 2637865"/>
              <a:gd name="connsiteY0" fmla="*/ 1179879 h 2359757"/>
              <a:gd name="connsiteX1" fmla="*/ 589939 w 2637865"/>
              <a:gd name="connsiteY1" fmla="*/ 1 h 2359757"/>
              <a:gd name="connsiteX2" fmla="*/ 2047926 w 2637865"/>
              <a:gd name="connsiteY2" fmla="*/ 1 h 2359757"/>
              <a:gd name="connsiteX3" fmla="*/ 2637865 w 2637865"/>
              <a:gd name="connsiteY3" fmla="*/ 1179879 h 2359757"/>
              <a:gd name="connsiteX4" fmla="*/ 2047926 w 2637865"/>
              <a:gd name="connsiteY4" fmla="*/ 2359756 h 2359757"/>
              <a:gd name="connsiteX5" fmla="*/ 589939 w 2637865"/>
              <a:gd name="connsiteY5" fmla="*/ 2359756 h 2359757"/>
              <a:gd name="connsiteX6" fmla="*/ 0 w 2637865"/>
              <a:gd name="connsiteY6" fmla="*/ 1179879 h 2359757"/>
              <a:gd name="connsiteX0" fmla="*/ 0 w 2637865"/>
              <a:gd name="connsiteY0" fmla="*/ 1179878 h 2368899"/>
              <a:gd name="connsiteX1" fmla="*/ 589939 w 2637865"/>
              <a:gd name="connsiteY1" fmla="*/ 0 h 2368899"/>
              <a:gd name="connsiteX2" fmla="*/ 2047926 w 2637865"/>
              <a:gd name="connsiteY2" fmla="*/ 0 h 2368899"/>
              <a:gd name="connsiteX3" fmla="*/ 2637865 w 2637865"/>
              <a:gd name="connsiteY3" fmla="*/ 1179878 h 2368899"/>
              <a:gd name="connsiteX4" fmla="*/ 2047926 w 2637865"/>
              <a:gd name="connsiteY4" fmla="*/ 2359755 h 2368899"/>
              <a:gd name="connsiteX5" fmla="*/ 717955 w 2637865"/>
              <a:gd name="connsiteY5" fmla="*/ 2368899 h 2368899"/>
              <a:gd name="connsiteX6" fmla="*/ 0 w 2637865"/>
              <a:gd name="connsiteY6" fmla="*/ 1179878 h 2368899"/>
              <a:gd name="connsiteX0" fmla="*/ 0 w 2637865"/>
              <a:gd name="connsiteY0" fmla="*/ 1179878 h 2378043"/>
              <a:gd name="connsiteX1" fmla="*/ 589939 w 2637865"/>
              <a:gd name="connsiteY1" fmla="*/ 0 h 2378043"/>
              <a:gd name="connsiteX2" fmla="*/ 2047926 w 2637865"/>
              <a:gd name="connsiteY2" fmla="*/ 0 h 2378043"/>
              <a:gd name="connsiteX3" fmla="*/ 2637865 w 2637865"/>
              <a:gd name="connsiteY3" fmla="*/ 1179878 h 2378043"/>
              <a:gd name="connsiteX4" fmla="*/ 2047926 w 2637865"/>
              <a:gd name="connsiteY4" fmla="*/ 2359755 h 2378043"/>
              <a:gd name="connsiteX5" fmla="*/ 644803 w 2637865"/>
              <a:gd name="connsiteY5" fmla="*/ 2378043 h 2378043"/>
              <a:gd name="connsiteX6" fmla="*/ 0 w 2637865"/>
              <a:gd name="connsiteY6" fmla="*/ 1179878 h 2378043"/>
              <a:gd name="connsiteX0" fmla="*/ 0 w 2683585"/>
              <a:gd name="connsiteY0" fmla="*/ 1189022 h 2378043"/>
              <a:gd name="connsiteX1" fmla="*/ 635659 w 2683585"/>
              <a:gd name="connsiteY1" fmla="*/ 0 h 2378043"/>
              <a:gd name="connsiteX2" fmla="*/ 2093646 w 2683585"/>
              <a:gd name="connsiteY2" fmla="*/ 0 h 2378043"/>
              <a:gd name="connsiteX3" fmla="*/ 2683585 w 2683585"/>
              <a:gd name="connsiteY3" fmla="*/ 1179878 h 2378043"/>
              <a:gd name="connsiteX4" fmla="*/ 2093646 w 2683585"/>
              <a:gd name="connsiteY4" fmla="*/ 2359755 h 2378043"/>
              <a:gd name="connsiteX5" fmla="*/ 690523 w 2683585"/>
              <a:gd name="connsiteY5" fmla="*/ 2378043 h 2378043"/>
              <a:gd name="connsiteX6" fmla="*/ 0 w 2683585"/>
              <a:gd name="connsiteY6" fmla="*/ 1189022 h 2378043"/>
              <a:gd name="connsiteX0" fmla="*/ 0 w 2546425"/>
              <a:gd name="connsiteY0" fmla="*/ 1189022 h 2378043"/>
              <a:gd name="connsiteX1" fmla="*/ 635659 w 2546425"/>
              <a:gd name="connsiteY1" fmla="*/ 0 h 2378043"/>
              <a:gd name="connsiteX2" fmla="*/ 2093646 w 2546425"/>
              <a:gd name="connsiteY2" fmla="*/ 0 h 2378043"/>
              <a:gd name="connsiteX3" fmla="*/ 2546425 w 2546425"/>
              <a:gd name="connsiteY3" fmla="*/ 1189022 h 2378043"/>
              <a:gd name="connsiteX4" fmla="*/ 2093646 w 2546425"/>
              <a:gd name="connsiteY4" fmla="*/ 2359755 h 2378043"/>
              <a:gd name="connsiteX5" fmla="*/ 690523 w 2546425"/>
              <a:gd name="connsiteY5" fmla="*/ 2378043 h 2378043"/>
              <a:gd name="connsiteX6" fmla="*/ 0 w 2546425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93646 w 2711017"/>
              <a:gd name="connsiteY2" fmla="*/ 0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11350 w 2711017"/>
              <a:gd name="connsiteY4" fmla="*/ 2368901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8"/>
              <a:gd name="connsiteX1" fmla="*/ 635659 w 2711017"/>
              <a:gd name="connsiteY1" fmla="*/ 0 h 2378048"/>
              <a:gd name="connsiteX2" fmla="*/ 2029638 w 2711017"/>
              <a:gd name="connsiteY2" fmla="*/ 9147 h 2378048"/>
              <a:gd name="connsiteX3" fmla="*/ 2711017 w 2711017"/>
              <a:gd name="connsiteY3" fmla="*/ 1207310 h 2378048"/>
              <a:gd name="connsiteX4" fmla="*/ 1965630 w 2711017"/>
              <a:gd name="connsiteY4" fmla="*/ 2378048 h 2378048"/>
              <a:gd name="connsiteX5" fmla="*/ 690523 w 2711017"/>
              <a:gd name="connsiteY5" fmla="*/ 2378043 h 2378048"/>
              <a:gd name="connsiteX6" fmla="*/ 0 w 2711017"/>
              <a:gd name="connsiteY6" fmla="*/ 1189022 h 2378048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78043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63675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96337"/>
              <a:gd name="connsiteX1" fmla="*/ 635659 w 2711017"/>
              <a:gd name="connsiteY1" fmla="*/ 0 h 2396337"/>
              <a:gd name="connsiteX2" fmla="*/ 2029638 w 2711017"/>
              <a:gd name="connsiteY2" fmla="*/ 9147 h 2396337"/>
              <a:gd name="connsiteX3" fmla="*/ 2711017 w 2711017"/>
              <a:gd name="connsiteY3" fmla="*/ 1207310 h 2396337"/>
              <a:gd name="connsiteX4" fmla="*/ 2011350 w 2711017"/>
              <a:gd name="connsiteY4" fmla="*/ 2387195 h 2396337"/>
              <a:gd name="connsiteX5" fmla="*/ 699667 w 2711017"/>
              <a:gd name="connsiteY5" fmla="*/ 2396337 h 2396337"/>
              <a:gd name="connsiteX6" fmla="*/ 0 w 2711017"/>
              <a:gd name="connsiteY6" fmla="*/ 1189022 h 2396337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72819 w 2711017"/>
              <a:gd name="connsiteY5" fmla="*/ 2140232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1941500 w 2711017"/>
              <a:gd name="connsiteY4" fmla="*/ 2190289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2036750 w 2711017"/>
              <a:gd name="connsiteY4" fmla="*/ 2368140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68140"/>
              <a:gd name="connsiteX1" fmla="*/ 635659 w 2711017"/>
              <a:gd name="connsiteY1" fmla="*/ 0 h 2368140"/>
              <a:gd name="connsiteX2" fmla="*/ 2029638 w 2711017"/>
              <a:gd name="connsiteY2" fmla="*/ 9147 h 2368140"/>
              <a:gd name="connsiteX3" fmla="*/ 2711017 w 2711017"/>
              <a:gd name="connsiteY3" fmla="*/ 1207310 h 2368140"/>
              <a:gd name="connsiteX4" fmla="*/ 2036750 w 2711017"/>
              <a:gd name="connsiteY4" fmla="*/ 2368140 h 2368140"/>
              <a:gd name="connsiteX5" fmla="*/ 798473 w 2711017"/>
              <a:gd name="connsiteY5" fmla="*/ 2133118 h 2368140"/>
              <a:gd name="connsiteX6" fmla="*/ 0 w 2711017"/>
              <a:gd name="connsiteY6" fmla="*/ 1189022 h 2368140"/>
              <a:gd name="connsiteX0" fmla="*/ 0 w 2711017"/>
              <a:gd name="connsiteY0" fmla="*/ 1189022 h 2374487"/>
              <a:gd name="connsiteX1" fmla="*/ 635659 w 2711017"/>
              <a:gd name="connsiteY1" fmla="*/ 0 h 2374487"/>
              <a:gd name="connsiteX2" fmla="*/ 2029638 w 2711017"/>
              <a:gd name="connsiteY2" fmla="*/ 9147 h 2374487"/>
              <a:gd name="connsiteX3" fmla="*/ 2711017 w 2711017"/>
              <a:gd name="connsiteY3" fmla="*/ 1207310 h 2374487"/>
              <a:gd name="connsiteX4" fmla="*/ 2036750 w 2711017"/>
              <a:gd name="connsiteY4" fmla="*/ 2368140 h 2374487"/>
              <a:gd name="connsiteX5" fmla="*/ 684173 w 2711017"/>
              <a:gd name="connsiteY5" fmla="*/ 2374487 h 2374487"/>
              <a:gd name="connsiteX6" fmla="*/ 0 w 2711017"/>
              <a:gd name="connsiteY6" fmla="*/ 1189022 h 2374487"/>
              <a:gd name="connsiteX0" fmla="*/ 0 w 2723717"/>
              <a:gd name="connsiteY0" fmla="*/ 1189022 h 2374487"/>
              <a:gd name="connsiteX1" fmla="*/ 635659 w 2723717"/>
              <a:gd name="connsiteY1" fmla="*/ 0 h 2374487"/>
              <a:gd name="connsiteX2" fmla="*/ 2029638 w 2723717"/>
              <a:gd name="connsiteY2" fmla="*/ 9147 h 2374487"/>
              <a:gd name="connsiteX3" fmla="*/ 2723717 w 2723717"/>
              <a:gd name="connsiteY3" fmla="*/ 1200958 h 2374487"/>
              <a:gd name="connsiteX4" fmla="*/ 2036750 w 2723717"/>
              <a:gd name="connsiteY4" fmla="*/ 2368140 h 2374487"/>
              <a:gd name="connsiteX5" fmla="*/ 684173 w 2723717"/>
              <a:gd name="connsiteY5" fmla="*/ 2374487 h 2374487"/>
              <a:gd name="connsiteX6" fmla="*/ 0 w 2723717"/>
              <a:gd name="connsiteY6" fmla="*/ 1189022 h 2374487"/>
              <a:gd name="connsiteX0" fmla="*/ 0 w 2723717"/>
              <a:gd name="connsiteY0" fmla="*/ 1179875 h 2365340"/>
              <a:gd name="connsiteX1" fmla="*/ 667409 w 2723717"/>
              <a:gd name="connsiteY1" fmla="*/ 130593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6318 h 2361783"/>
              <a:gd name="connsiteX1" fmla="*/ 673759 w 2723717"/>
              <a:gd name="connsiteY1" fmla="*/ 0 h 2361783"/>
              <a:gd name="connsiteX2" fmla="*/ 1959788 w 2723717"/>
              <a:gd name="connsiteY2" fmla="*/ 244163 h 2361783"/>
              <a:gd name="connsiteX3" fmla="*/ 2723717 w 2723717"/>
              <a:gd name="connsiteY3" fmla="*/ 1188254 h 2361783"/>
              <a:gd name="connsiteX4" fmla="*/ 2036750 w 2723717"/>
              <a:gd name="connsiteY4" fmla="*/ 2355436 h 2361783"/>
              <a:gd name="connsiteX5" fmla="*/ 684173 w 2723717"/>
              <a:gd name="connsiteY5" fmla="*/ 2361783 h 2361783"/>
              <a:gd name="connsiteX6" fmla="*/ 0 w 2723717"/>
              <a:gd name="connsiteY6" fmla="*/ 1176318 h 2361783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457017"/>
              <a:gd name="connsiteY0" fmla="*/ 1186227 h 2365340"/>
              <a:gd name="connsiteX1" fmla="*/ 407059 w 2457017"/>
              <a:gd name="connsiteY1" fmla="*/ 3557 h 2365340"/>
              <a:gd name="connsiteX2" fmla="*/ 1775638 w 2457017"/>
              <a:gd name="connsiteY2" fmla="*/ 0 h 2365340"/>
              <a:gd name="connsiteX3" fmla="*/ 2457017 w 2457017"/>
              <a:gd name="connsiteY3" fmla="*/ 1191811 h 2365340"/>
              <a:gd name="connsiteX4" fmla="*/ 1770050 w 2457017"/>
              <a:gd name="connsiteY4" fmla="*/ 2358993 h 2365340"/>
              <a:gd name="connsiteX5" fmla="*/ 417473 w 2457017"/>
              <a:gd name="connsiteY5" fmla="*/ 2365340 h 2365340"/>
              <a:gd name="connsiteX6" fmla="*/ 0 w 2457017"/>
              <a:gd name="connsiteY6" fmla="*/ 1186227 h 2365340"/>
              <a:gd name="connsiteX0" fmla="*/ 0 w 2723717"/>
              <a:gd name="connsiteY0" fmla="*/ 1179876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6 h 23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717" h="2365340">
                <a:moveTo>
                  <a:pt x="0" y="1179876"/>
                </a:moveTo>
                <a:lnTo>
                  <a:pt x="673759" y="3557"/>
                </a:lnTo>
                <a:lnTo>
                  <a:pt x="2042338" y="0"/>
                </a:lnTo>
                <a:lnTo>
                  <a:pt x="2723717" y="1191811"/>
                </a:lnTo>
                <a:lnTo>
                  <a:pt x="2036750" y="2358993"/>
                </a:lnTo>
                <a:lnTo>
                  <a:pt x="684173" y="2365340"/>
                </a:lnTo>
                <a:lnTo>
                  <a:pt x="0" y="1179876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601" y="3648172"/>
            <a:ext cx="1415408" cy="1333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9" y="2367847"/>
            <a:ext cx="1476736" cy="1391688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144482" y="6212763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endParaRPr lang="en-US" sz="1000" dirty="0" smtClean="0">
              <a:solidFill>
                <a:srgbClr val="4E636E"/>
              </a:solidFill>
            </a:endParaRPr>
          </a:p>
          <a:p>
            <a:pPr algn="r"/>
            <a:r>
              <a:rPr lang="en-US" sz="1200" dirty="0" smtClean="0">
                <a:solidFill>
                  <a:srgbClr val="4E636E"/>
                </a:solidFill>
              </a:rPr>
              <a:t> </a:t>
            </a:r>
            <a:r>
              <a:rPr lang="en-US" sz="1000" dirty="0" smtClean="0">
                <a:solidFill>
                  <a:srgbClr val="4E636E"/>
                </a:solidFill>
              </a:rPr>
              <a:t>10</a:t>
            </a:r>
            <a:endParaRPr lang="en-US" sz="1000" dirty="0">
              <a:solidFill>
                <a:srgbClr val="4E63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66128" y="1980095"/>
            <a:ext cx="6164580" cy="4351338"/>
          </a:xfrm>
        </p:spPr>
        <p:txBody>
          <a:bodyPr/>
          <a:lstStyle/>
          <a:p>
            <a:pPr marL="137160" indent="-137160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Only final documentation submitted to NASA HQs for approval; no preliminary documentation</a:t>
            </a:r>
          </a:p>
          <a:p>
            <a:pPr marL="137160" indent="-137160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Final Project documentation approved at the Division Director level</a:t>
            </a:r>
          </a:p>
          <a:p>
            <a:pPr marL="137160" indent="-137160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Merging documentation encouraged</a:t>
            </a:r>
          </a:p>
          <a:p>
            <a:pPr marL="137160" indent="-137160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Tailoring Mission Assurance Requirements (MAR), with a goal to reduce documentation deliverables and reviews </a:t>
            </a:r>
            <a:endParaRPr lang="en-US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19134" y="920374"/>
            <a:ext cx="5825765" cy="579437"/>
          </a:xfrm>
        </p:spPr>
        <p:txBody>
          <a:bodyPr>
            <a:noAutofit/>
          </a:bodyPr>
          <a:lstStyle/>
          <a:p>
            <a:r>
              <a:rPr lang="en-US" dirty="0"/>
              <a:t>SMD </a:t>
            </a:r>
            <a:r>
              <a:rPr lang="en-US" dirty="0" smtClean="0"/>
              <a:t>Implementation </a:t>
            </a:r>
            <a:br>
              <a:rPr lang="en-US" dirty="0" smtClean="0"/>
            </a:br>
            <a:r>
              <a:rPr lang="en-US" b="0" dirty="0" smtClean="0"/>
              <a:t>Documentation</a:t>
            </a:r>
            <a:endParaRPr lang="en-US" b="0" dirty="0"/>
          </a:p>
        </p:txBody>
      </p:sp>
      <p:sp>
        <p:nvSpPr>
          <p:cNvPr id="11" name="Hexagon 2"/>
          <p:cNvSpPr>
            <a:spLocks noChangeAspect="1"/>
          </p:cNvSpPr>
          <p:nvPr/>
        </p:nvSpPr>
        <p:spPr>
          <a:xfrm>
            <a:off x="1426170" y="3141789"/>
            <a:ext cx="3286955" cy="2853657"/>
          </a:xfrm>
          <a:custGeom>
            <a:avLst/>
            <a:gdLst>
              <a:gd name="connsiteX0" fmla="*/ 0 w 2637865"/>
              <a:gd name="connsiteY0" fmla="*/ 1179879 h 2359757"/>
              <a:gd name="connsiteX1" fmla="*/ 589939 w 2637865"/>
              <a:gd name="connsiteY1" fmla="*/ 1 h 2359757"/>
              <a:gd name="connsiteX2" fmla="*/ 2047926 w 2637865"/>
              <a:gd name="connsiteY2" fmla="*/ 1 h 2359757"/>
              <a:gd name="connsiteX3" fmla="*/ 2637865 w 2637865"/>
              <a:gd name="connsiteY3" fmla="*/ 1179879 h 2359757"/>
              <a:gd name="connsiteX4" fmla="*/ 2047926 w 2637865"/>
              <a:gd name="connsiteY4" fmla="*/ 2359756 h 2359757"/>
              <a:gd name="connsiteX5" fmla="*/ 589939 w 2637865"/>
              <a:gd name="connsiteY5" fmla="*/ 2359756 h 2359757"/>
              <a:gd name="connsiteX6" fmla="*/ 0 w 2637865"/>
              <a:gd name="connsiteY6" fmla="*/ 1179879 h 2359757"/>
              <a:gd name="connsiteX0" fmla="*/ 0 w 2637865"/>
              <a:gd name="connsiteY0" fmla="*/ 1179878 h 2368899"/>
              <a:gd name="connsiteX1" fmla="*/ 589939 w 2637865"/>
              <a:gd name="connsiteY1" fmla="*/ 0 h 2368899"/>
              <a:gd name="connsiteX2" fmla="*/ 2047926 w 2637865"/>
              <a:gd name="connsiteY2" fmla="*/ 0 h 2368899"/>
              <a:gd name="connsiteX3" fmla="*/ 2637865 w 2637865"/>
              <a:gd name="connsiteY3" fmla="*/ 1179878 h 2368899"/>
              <a:gd name="connsiteX4" fmla="*/ 2047926 w 2637865"/>
              <a:gd name="connsiteY4" fmla="*/ 2359755 h 2368899"/>
              <a:gd name="connsiteX5" fmla="*/ 717955 w 2637865"/>
              <a:gd name="connsiteY5" fmla="*/ 2368899 h 2368899"/>
              <a:gd name="connsiteX6" fmla="*/ 0 w 2637865"/>
              <a:gd name="connsiteY6" fmla="*/ 1179878 h 2368899"/>
              <a:gd name="connsiteX0" fmla="*/ 0 w 2637865"/>
              <a:gd name="connsiteY0" fmla="*/ 1179878 h 2378043"/>
              <a:gd name="connsiteX1" fmla="*/ 589939 w 2637865"/>
              <a:gd name="connsiteY1" fmla="*/ 0 h 2378043"/>
              <a:gd name="connsiteX2" fmla="*/ 2047926 w 2637865"/>
              <a:gd name="connsiteY2" fmla="*/ 0 h 2378043"/>
              <a:gd name="connsiteX3" fmla="*/ 2637865 w 2637865"/>
              <a:gd name="connsiteY3" fmla="*/ 1179878 h 2378043"/>
              <a:gd name="connsiteX4" fmla="*/ 2047926 w 2637865"/>
              <a:gd name="connsiteY4" fmla="*/ 2359755 h 2378043"/>
              <a:gd name="connsiteX5" fmla="*/ 644803 w 2637865"/>
              <a:gd name="connsiteY5" fmla="*/ 2378043 h 2378043"/>
              <a:gd name="connsiteX6" fmla="*/ 0 w 2637865"/>
              <a:gd name="connsiteY6" fmla="*/ 1179878 h 2378043"/>
              <a:gd name="connsiteX0" fmla="*/ 0 w 2683585"/>
              <a:gd name="connsiteY0" fmla="*/ 1189022 h 2378043"/>
              <a:gd name="connsiteX1" fmla="*/ 635659 w 2683585"/>
              <a:gd name="connsiteY1" fmla="*/ 0 h 2378043"/>
              <a:gd name="connsiteX2" fmla="*/ 2093646 w 2683585"/>
              <a:gd name="connsiteY2" fmla="*/ 0 h 2378043"/>
              <a:gd name="connsiteX3" fmla="*/ 2683585 w 2683585"/>
              <a:gd name="connsiteY3" fmla="*/ 1179878 h 2378043"/>
              <a:gd name="connsiteX4" fmla="*/ 2093646 w 2683585"/>
              <a:gd name="connsiteY4" fmla="*/ 2359755 h 2378043"/>
              <a:gd name="connsiteX5" fmla="*/ 690523 w 2683585"/>
              <a:gd name="connsiteY5" fmla="*/ 2378043 h 2378043"/>
              <a:gd name="connsiteX6" fmla="*/ 0 w 2683585"/>
              <a:gd name="connsiteY6" fmla="*/ 1189022 h 2378043"/>
              <a:gd name="connsiteX0" fmla="*/ 0 w 2546425"/>
              <a:gd name="connsiteY0" fmla="*/ 1189022 h 2378043"/>
              <a:gd name="connsiteX1" fmla="*/ 635659 w 2546425"/>
              <a:gd name="connsiteY1" fmla="*/ 0 h 2378043"/>
              <a:gd name="connsiteX2" fmla="*/ 2093646 w 2546425"/>
              <a:gd name="connsiteY2" fmla="*/ 0 h 2378043"/>
              <a:gd name="connsiteX3" fmla="*/ 2546425 w 2546425"/>
              <a:gd name="connsiteY3" fmla="*/ 1189022 h 2378043"/>
              <a:gd name="connsiteX4" fmla="*/ 2093646 w 2546425"/>
              <a:gd name="connsiteY4" fmla="*/ 2359755 h 2378043"/>
              <a:gd name="connsiteX5" fmla="*/ 690523 w 2546425"/>
              <a:gd name="connsiteY5" fmla="*/ 2378043 h 2378043"/>
              <a:gd name="connsiteX6" fmla="*/ 0 w 2546425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93646 w 2711017"/>
              <a:gd name="connsiteY2" fmla="*/ 0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11350 w 2711017"/>
              <a:gd name="connsiteY4" fmla="*/ 2368901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8"/>
              <a:gd name="connsiteX1" fmla="*/ 635659 w 2711017"/>
              <a:gd name="connsiteY1" fmla="*/ 0 h 2378048"/>
              <a:gd name="connsiteX2" fmla="*/ 2029638 w 2711017"/>
              <a:gd name="connsiteY2" fmla="*/ 9147 h 2378048"/>
              <a:gd name="connsiteX3" fmla="*/ 2711017 w 2711017"/>
              <a:gd name="connsiteY3" fmla="*/ 1207310 h 2378048"/>
              <a:gd name="connsiteX4" fmla="*/ 1965630 w 2711017"/>
              <a:gd name="connsiteY4" fmla="*/ 2378048 h 2378048"/>
              <a:gd name="connsiteX5" fmla="*/ 690523 w 2711017"/>
              <a:gd name="connsiteY5" fmla="*/ 2378043 h 2378048"/>
              <a:gd name="connsiteX6" fmla="*/ 0 w 2711017"/>
              <a:gd name="connsiteY6" fmla="*/ 1189022 h 2378048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78043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63675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96337"/>
              <a:gd name="connsiteX1" fmla="*/ 635659 w 2711017"/>
              <a:gd name="connsiteY1" fmla="*/ 0 h 2396337"/>
              <a:gd name="connsiteX2" fmla="*/ 2029638 w 2711017"/>
              <a:gd name="connsiteY2" fmla="*/ 9147 h 2396337"/>
              <a:gd name="connsiteX3" fmla="*/ 2711017 w 2711017"/>
              <a:gd name="connsiteY3" fmla="*/ 1207310 h 2396337"/>
              <a:gd name="connsiteX4" fmla="*/ 2011350 w 2711017"/>
              <a:gd name="connsiteY4" fmla="*/ 2387195 h 2396337"/>
              <a:gd name="connsiteX5" fmla="*/ 699667 w 2711017"/>
              <a:gd name="connsiteY5" fmla="*/ 2396337 h 2396337"/>
              <a:gd name="connsiteX6" fmla="*/ 0 w 2711017"/>
              <a:gd name="connsiteY6" fmla="*/ 1189022 h 2396337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72819 w 2711017"/>
              <a:gd name="connsiteY5" fmla="*/ 2140232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1941500 w 2711017"/>
              <a:gd name="connsiteY4" fmla="*/ 2190289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2036750 w 2711017"/>
              <a:gd name="connsiteY4" fmla="*/ 2368140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68140"/>
              <a:gd name="connsiteX1" fmla="*/ 635659 w 2711017"/>
              <a:gd name="connsiteY1" fmla="*/ 0 h 2368140"/>
              <a:gd name="connsiteX2" fmla="*/ 2029638 w 2711017"/>
              <a:gd name="connsiteY2" fmla="*/ 9147 h 2368140"/>
              <a:gd name="connsiteX3" fmla="*/ 2711017 w 2711017"/>
              <a:gd name="connsiteY3" fmla="*/ 1207310 h 2368140"/>
              <a:gd name="connsiteX4" fmla="*/ 2036750 w 2711017"/>
              <a:gd name="connsiteY4" fmla="*/ 2368140 h 2368140"/>
              <a:gd name="connsiteX5" fmla="*/ 798473 w 2711017"/>
              <a:gd name="connsiteY5" fmla="*/ 2133118 h 2368140"/>
              <a:gd name="connsiteX6" fmla="*/ 0 w 2711017"/>
              <a:gd name="connsiteY6" fmla="*/ 1189022 h 2368140"/>
              <a:gd name="connsiteX0" fmla="*/ 0 w 2711017"/>
              <a:gd name="connsiteY0" fmla="*/ 1189022 h 2374487"/>
              <a:gd name="connsiteX1" fmla="*/ 635659 w 2711017"/>
              <a:gd name="connsiteY1" fmla="*/ 0 h 2374487"/>
              <a:gd name="connsiteX2" fmla="*/ 2029638 w 2711017"/>
              <a:gd name="connsiteY2" fmla="*/ 9147 h 2374487"/>
              <a:gd name="connsiteX3" fmla="*/ 2711017 w 2711017"/>
              <a:gd name="connsiteY3" fmla="*/ 1207310 h 2374487"/>
              <a:gd name="connsiteX4" fmla="*/ 2036750 w 2711017"/>
              <a:gd name="connsiteY4" fmla="*/ 2368140 h 2374487"/>
              <a:gd name="connsiteX5" fmla="*/ 684173 w 2711017"/>
              <a:gd name="connsiteY5" fmla="*/ 2374487 h 2374487"/>
              <a:gd name="connsiteX6" fmla="*/ 0 w 2711017"/>
              <a:gd name="connsiteY6" fmla="*/ 1189022 h 2374487"/>
              <a:gd name="connsiteX0" fmla="*/ 0 w 2723717"/>
              <a:gd name="connsiteY0" fmla="*/ 1189022 h 2374487"/>
              <a:gd name="connsiteX1" fmla="*/ 635659 w 2723717"/>
              <a:gd name="connsiteY1" fmla="*/ 0 h 2374487"/>
              <a:gd name="connsiteX2" fmla="*/ 2029638 w 2723717"/>
              <a:gd name="connsiteY2" fmla="*/ 9147 h 2374487"/>
              <a:gd name="connsiteX3" fmla="*/ 2723717 w 2723717"/>
              <a:gd name="connsiteY3" fmla="*/ 1200958 h 2374487"/>
              <a:gd name="connsiteX4" fmla="*/ 2036750 w 2723717"/>
              <a:gd name="connsiteY4" fmla="*/ 2368140 h 2374487"/>
              <a:gd name="connsiteX5" fmla="*/ 684173 w 2723717"/>
              <a:gd name="connsiteY5" fmla="*/ 2374487 h 2374487"/>
              <a:gd name="connsiteX6" fmla="*/ 0 w 2723717"/>
              <a:gd name="connsiteY6" fmla="*/ 1189022 h 2374487"/>
              <a:gd name="connsiteX0" fmla="*/ 0 w 2723717"/>
              <a:gd name="connsiteY0" fmla="*/ 1179875 h 2365340"/>
              <a:gd name="connsiteX1" fmla="*/ 667409 w 2723717"/>
              <a:gd name="connsiteY1" fmla="*/ 130593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6318 h 2361783"/>
              <a:gd name="connsiteX1" fmla="*/ 673759 w 2723717"/>
              <a:gd name="connsiteY1" fmla="*/ 0 h 2361783"/>
              <a:gd name="connsiteX2" fmla="*/ 1959788 w 2723717"/>
              <a:gd name="connsiteY2" fmla="*/ 244163 h 2361783"/>
              <a:gd name="connsiteX3" fmla="*/ 2723717 w 2723717"/>
              <a:gd name="connsiteY3" fmla="*/ 1188254 h 2361783"/>
              <a:gd name="connsiteX4" fmla="*/ 2036750 w 2723717"/>
              <a:gd name="connsiteY4" fmla="*/ 2355436 h 2361783"/>
              <a:gd name="connsiteX5" fmla="*/ 684173 w 2723717"/>
              <a:gd name="connsiteY5" fmla="*/ 2361783 h 2361783"/>
              <a:gd name="connsiteX6" fmla="*/ 0 w 2723717"/>
              <a:gd name="connsiteY6" fmla="*/ 1176318 h 2361783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457017"/>
              <a:gd name="connsiteY0" fmla="*/ 1186227 h 2365340"/>
              <a:gd name="connsiteX1" fmla="*/ 407059 w 2457017"/>
              <a:gd name="connsiteY1" fmla="*/ 3557 h 2365340"/>
              <a:gd name="connsiteX2" fmla="*/ 1775638 w 2457017"/>
              <a:gd name="connsiteY2" fmla="*/ 0 h 2365340"/>
              <a:gd name="connsiteX3" fmla="*/ 2457017 w 2457017"/>
              <a:gd name="connsiteY3" fmla="*/ 1191811 h 2365340"/>
              <a:gd name="connsiteX4" fmla="*/ 1770050 w 2457017"/>
              <a:gd name="connsiteY4" fmla="*/ 2358993 h 2365340"/>
              <a:gd name="connsiteX5" fmla="*/ 417473 w 2457017"/>
              <a:gd name="connsiteY5" fmla="*/ 2365340 h 2365340"/>
              <a:gd name="connsiteX6" fmla="*/ 0 w 2457017"/>
              <a:gd name="connsiteY6" fmla="*/ 1186227 h 2365340"/>
              <a:gd name="connsiteX0" fmla="*/ 0 w 2723717"/>
              <a:gd name="connsiteY0" fmla="*/ 1179876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6 h 23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717" h="2365340">
                <a:moveTo>
                  <a:pt x="0" y="1179876"/>
                </a:moveTo>
                <a:lnTo>
                  <a:pt x="673759" y="3557"/>
                </a:lnTo>
                <a:lnTo>
                  <a:pt x="2042338" y="0"/>
                </a:lnTo>
                <a:lnTo>
                  <a:pt x="2723717" y="1191811"/>
                </a:lnTo>
                <a:lnTo>
                  <a:pt x="2036750" y="2358993"/>
                </a:lnTo>
                <a:lnTo>
                  <a:pt x="684173" y="2365340"/>
                </a:lnTo>
                <a:lnTo>
                  <a:pt x="0" y="1179876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kern="0" dirty="0">
              <a:solidFill>
                <a:srgbClr val="244D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exagon 2"/>
          <p:cNvSpPr>
            <a:spLocks noChangeAspect="1"/>
          </p:cNvSpPr>
          <p:nvPr/>
        </p:nvSpPr>
        <p:spPr>
          <a:xfrm>
            <a:off x="1690120" y="1049039"/>
            <a:ext cx="2287991" cy="1986380"/>
          </a:xfrm>
          <a:custGeom>
            <a:avLst/>
            <a:gdLst>
              <a:gd name="connsiteX0" fmla="*/ 0 w 2637865"/>
              <a:gd name="connsiteY0" fmla="*/ 1179879 h 2359757"/>
              <a:gd name="connsiteX1" fmla="*/ 589939 w 2637865"/>
              <a:gd name="connsiteY1" fmla="*/ 1 h 2359757"/>
              <a:gd name="connsiteX2" fmla="*/ 2047926 w 2637865"/>
              <a:gd name="connsiteY2" fmla="*/ 1 h 2359757"/>
              <a:gd name="connsiteX3" fmla="*/ 2637865 w 2637865"/>
              <a:gd name="connsiteY3" fmla="*/ 1179879 h 2359757"/>
              <a:gd name="connsiteX4" fmla="*/ 2047926 w 2637865"/>
              <a:gd name="connsiteY4" fmla="*/ 2359756 h 2359757"/>
              <a:gd name="connsiteX5" fmla="*/ 589939 w 2637865"/>
              <a:gd name="connsiteY5" fmla="*/ 2359756 h 2359757"/>
              <a:gd name="connsiteX6" fmla="*/ 0 w 2637865"/>
              <a:gd name="connsiteY6" fmla="*/ 1179879 h 2359757"/>
              <a:gd name="connsiteX0" fmla="*/ 0 w 2637865"/>
              <a:gd name="connsiteY0" fmla="*/ 1179878 h 2368899"/>
              <a:gd name="connsiteX1" fmla="*/ 589939 w 2637865"/>
              <a:gd name="connsiteY1" fmla="*/ 0 h 2368899"/>
              <a:gd name="connsiteX2" fmla="*/ 2047926 w 2637865"/>
              <a:gd name="connsiteY2" fmla="*/ 0 h 2368899"/>
              <a:gd name="connsiteX3" fmla="*/ 2637865 w 2637865"/>
              <a:gd name="connsiteY3" fmla="*/ 1179878 h 2368899"/>
              <a:gd name="connsiteX4" fmla="*/ 2047926 w 2637865"/>
              <a:gd name="connsiteY4" fmla="*/ 2359755 h 2368899"/>
              <a:gd name="connsiteX5" fmla="*/ 717955 w 2637865"/>
              <a:gd name="connsiteY5" fmla="*/ 2368899 h 2368899"/>
              <a:gd name="connsiteX6" fmla="*/ 0 w 2637865"/>
              <a:gd name="connsiteY6" fmla="*/ 1179878 h 2368899"/>
              <a:gd name="connsiteX0" fmla="*/ 0 w 2637865"/>
              <a:gd name="connsiteY0" fmla="*/ 1179878 h 2378043"/>
              <a:gd name="connsiteX1" fmla="*/ 589939 w 2637865"/>
              <a:gd name="connsiteY1" fmla="*/ 0 h 2378043"/>
              <a:gd name="connsiteX2" fmla="*/ 2047926 w 2637865"/>
              <a:gd name="connsiteY2" fmla="*/ 0 h 2378043"/>
              <a:gd name="connsiteX3" fmla="*/ 2637865 w 2637865"/>
              <a:gd name="connsiteY3" fmla="*/ 1179878 h 2378043"/>
              <a:gd name="connsiteX4" fmla="*/ 2047926 w 2637865"/>
              <a:gd name="connsiteY4" fmla="*/ 2359755 h 2378043"/>
              <a:gd name="connsiteX5" fmla="*/ 644803 w 2637865"/>
              <a:gd name="connsiteY5" fmla="*/ 2378043 h 2378043"/>
              <a:gd name="connsiteX6" fmla="*/ 0 w 2637865"/>
              <a:gd name="connsiteY6" fmla="*/ 1179878 h 2378043"/>
              <a:gd name="connsiteX0" fmla="*/ 0 w 2683585"/>
              <a:gd name="connsiteY0" fmla="*/ 1189022 h 2378043"/>
              <a:gd name="connsiteX1" fmla="*/ 635659 w 2683585"/>
              <a:gd name="connsiteY1" fmla="*/ 0 h 2378043"/>
              <a:gd name="connsiteX2" fmla="*/ 2093646 w 2683585"/>
              <a:gd name="connsiteY2" fmla="*/ 0 h 2378043"/>
              <a:gd name="connsiteX3" fmla="*/ 2683585 w 2683585"/>
              <a:gd name="connsiteY3" fmla="*/ 1179878 h 2378043"/>
              <a:gd name="connsiteX4" fmla="*/ 2093646 w 2683585"/>
              <a:gd name="connsiteY4" fmla="*/ 2359755 h 2378043"/>
              <a:gd name="connsiteX5" fmla="*/ 690523 w 2683585"/>
              <a:gd name="connsiteY5" fmla="*/ 2378043 h 2378043"/>
              <a:gd name="connsiteX6" fmla="*/ 0 w 2683585"/>
              <a:gd name="connsiteY6" fmla="*/ 1189022 h 2378043"/>
              <a:gd name="connsiteX0" fmla="*/ 0 w 2546425"/>
              <a:gd name="connsiteY0" fmla="*/ 1189022 h 2378043"/>
              <a:gd name="connsiteX1" fmla="*/ 635659 w 2546425"/>
              <a:gd name="connsiteY1" fmla="*/ 0 h 2378043"/>
              <a:gd name="connsiteX2" fmla="*/ 2093646 w 2546425"/>
              <a:gd name="connsiteY2" fmla="*/ 0 h 2378043"/>
              <a:gd name="connsiteX3" fmla="*/ 2546425 w 2546425"/>
              <a:gd name="connsiteY3" fmla="*/ 1189022 h 2378043"/>
              <a:gd name="connsiteX4" fmla="*/ 2093646 w 2546425"/>
              <a:gd name="connsiteY4" fmla="*/ 2359755 h 2378043"/>
              <a:gd name="connsiteX5" fmla="*/ 690523 w 2546425"/>
              <a:gd name="connsiteY5" fmla="*/ 2378043 h 2378043"/>
              <a:gd name="connsiteX6" fmla="*/ 0 w 2546425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93646 w 2711017"/>
              <a:gd name="connsiteY2" fmla="*/ 0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11350 w 2711017"/>
              <a:gd name="connsiteY4" fmla="*/ 2368901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8"/>
              <a:gd name="connsiteX1" fmla="*/ 635659 w 2711017"/>
              <a:gd name="connsiteY1" fmla="*/ 0 h 2378048"/>
              <a:gd name="connsiteX2" fmla="*/ 2029638 w 2711017"/>
              <a:gd name="connsiteY2" fmla="*/ 9147 h 2378048"/>
              <a:gd name="connsiteX3" fmla="*/ 2711017 w 2711017"/>
              <a:gd name="connsiteY3" fmla="*/ 1207310 h 2378048"/>
              <a:gd name="connsiteX4" fmla="*/ 1965630 w 2711017"/>
              <a:gd name="connsiteY4" fmla="*/ 2378048 h 2378048"/>
              <a:gd name="connsiteX5" fmla="*/ 690523 w 2711017"/>
              <a:gd name="connsiteY5" fmla="*/ 2378043 h 2378048"/>
              <a:gd name="connsiteX6" fmla="*/ 0 w 2711017"/>
              <a:gd name="connsiteY6" fmla="*/ 1189022 h 2378048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78043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63675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96337"/>
              <a:gd name="connsiteX1" fmla="*/ 635659 w 2711017"/>
              <a:gd name="connsiteY1" fmla="*/ 0 h 2396337"/>
              <a:gd name="connsiteX2" fmla="*/ 2029638 w 2711017"/>
              <a:gd name="connsiteY2" fmla="*/ 9147 h 2396337"/>
              <a:gd name="connsiteX3" fmla="*/ 2711017 w 2711017"/>
              <a:gd name="connsiteY3" fmla="*/ 1207310 h 2396337"/>
              <a:gd name="connsiteX4" fmla="*/ 2011350 w 2711017"/>
              <a:gd name="connsiteY4" fmla="*/ 2387195 h 2396337"/>
              <a:gd name="connsiteX5" fmla="*/ 699667 w 2711017"/>
              <a:gd name="connsiteY5" fmla="*/ 2396337 h 2396337"/>
              <a:gd name="connsiteX6" fmla="*/ 0 w 2711017"/>
              <a:gd name="connsiteY6" fmla="*/ 1189022 h 2396337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72819 w 2711017"/>
              <a:gd name="connsiteY5" fmla="*/ 2140232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1941500 w 2711017"/>
              <a:gd name="connsiteY4" fmla="*/ 2190289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2036750 w 2711017"/>
              <a:gd name="connsiteY4" fmla="*/ 2368140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68140"/>
              <a:gd name="connsiteX1" fmla="*/ 635659 w 2711017"/>
              <a:gd name="connsiteY1" fmla="*/ 0 h 2368140"/>
              <a:gd name="connsiteX2" fmla="*/ 2029638 w 2711017"/>
              <a:gd name="connsiteY2" fmla="*/ 9147 h 2368140"/>
              <a:gd name="connsiteX3" fmla="*/ 2711017 w 2711017"/>
              <a:gd name="connsiteY3" fmla="*/ 1207310 h 2368140"/>
              <a:gd name="connsiteX4" fmla="*/ 2036750 w 2711017"/>
              <a:gd name="connsiteY4" fmla="*/ 2368140 h 2368140"/>
              <a:gd name="connsiteX5" fmla="*/ 798473 w 2711017"/>
              <a:gd name="connsiteY5" fmla="*/ 2133118 h 2368140"/>
              <a:gd name="connsiteX6" fmla="*/ 0 w 2711017"/>
              <a:gd name="connsiteY6" fmla="*/ 1189022 h 2368140"/>
              <a:gd name="connsiteX0" fmla="*/ 0 w 2711017"/>
              <a:gd name="connsiteY0" fmla="*/ 1189022 h 2374487"/>
              <a:gd name="connsiteX1" fmla="*/ 635659 w 2711017"/>
              <a:gd name="connsiteY1" fmla="*/ 0 h 2374487"/>
              <a:gd name="connsiteX2" fmla="*/ 2029638 w 2711017"/>
              <a:gd name="connsiteY2" fmla="*/ 9147 h 2374487"/>
              <a:gd name="connsiteX3" fmla="*/ 2711017 w 2711017"/>
              <a:gd name="connsiteY3" fmla="*/ 1207310 h 2374487"/>
              <a:gd name="connsiteX4" fmla="*/ 2036750 w 2711017"/>
              <a:gd name="connsiteY4" fmla="*/ 2368140 h 2374487"/>
              <a:gd name="connsiteX5" fmla="*/ 684173 w 2711017"/>
              <a:gd name="connsiteY5" fmla="*/ 2374487 h 2374487"/>
              <a:gd name="connsiteX6" fmla="*/ 0 w 2711017"/>
              <a:gd name="connsiteY6" fmla="*/ 1189022 h 2374487"/>
              <a:gd name="connsiteX0" fmla="*/ 0 w 2723717"/>
              <a:gd name="connsiteY0" fmla="*/ 1189022 h 2374487"/>
              <a:gd name="connsiteX1" fmla="*/ 635659 w 2723717"/>
              <a:gd name="connsiteY1" fmla="*/ 0 h 2374487"/>
              <a:gd name="connsiteX2" fmla="*/ 2029638 w 2723717"/>
              <a:gd name="connsiteY2" fmla="*/ 9147 h 2374487"/>
              <a:gd name="connsiteX3" fmla="*/ 2723717 w 2723717"/>
              <a:gd name="connsiteY3" fmla="*/ 1200958 h 2374487"/>
              <a:gd name="connsiteX4" fmla="*/ 2036750 w 2723717"/>
              <a:gd name="connsiteY4" fmla="*/ 2368140 h 2374487"/>
              <a:gd name="connsiteX5" fmla="*/ 684173 w 2723717"/>
              <a:gd name="connsiteY5" fmla="*/ 2374487 h 2374487"/>
              <a:gd name="connsiteX6" fmla="*/ 0 w 2723717"/>
              <a:gd name="connsiteY6" fmla="*/ 1189022 h 2374487"/>
              <a:gd name="connsiteX0" fmla="*/ 0 w 2723717"/>
              <a:gd name="connsiteY0" fmla="*/ 1179875 h 2365340"/>
              <a:gd name="connsiteX1" fmla="*/ 667409 w 2723717"/>
              <a:gd name="connsiteY1" fmla="*/ 130593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6318 h 2361783"/>
              <a:gd name="connsiteX1" fmla="*/ 673759 w 2723717"/>
              <a:gd name="connsiteY1" fmla="*/ 0 h 2361783"/>
              <a:gd name="connsiteX2" fmla="*/ 1959788 w 2723717"/>
              <a:gd name="connsiteY2" fmla="*/ 244163 h 2361783"/>
              <a:gd name="connsiteX3" fmla="*/ 2723717 w 2723717"/>
              <a:gd name="connsiteY3" fmla="*/ 1188254 h 2361783"/>
              <a:gd name="connsiteX4" fmla="*/ 2036750 w 2723717"/>
              <a:gd name="connsiteY4" fmla="*/ 2355436 h 2361783"/>
              <a:gd name="connsiteX5" fmla="*/ 684173 w 2723717"/>
              <a:gd name="connsiteY5" fmla="*/ 2361783 h 2361783"/>
              <a:gd name="connsiteX6" fmla="*/ 0 w 2723717"/>
              <a:gd name="connsiteY6" fmla="*/ 1176318 h 2361783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457017"/>
              <a:gd name="connsiteY0" fmla="*/ 1186227 h 2365340"/>
              <a:gd name="connsiteX1" fmla="*/ 407059 w 2457017"/>
              <a:gd name="connsiteY1" fmla="*/ 3557 h 2365340"/>
              <a:gd name="connsiteX2" fmla="*/ 1775638 w 2457017"/>
              <a:gd name="connsiteY2" fmla="*/ 0 h 2365340"/>
              <a:gd name="connsiteX3" fmla="*/ 2457017 w 2457017"/>
              <a:gd name="connsiteY3" fmla="*/ 1191811 h 2365340"/>
              <a:gd name="connsiteX4" fmla="*/ 1770050 w 2457017"/>
              <a:gd name="connsiteY4" fmla="*/ 2358993 h 2365340"/>
              <a:gd name="connsiteX5" fmla="*/ 417473 w 2457017"/>
              <a:gd name="connsiteY5" fmla="*/ 2365340 h 2365340"/>
              <a:gd name="connsiteX6" fmla="*/ 0 w 2457017"/>
              <a:gd name="connsiteY6" fmla="*/ 1186227 h 2365340"/>
              <a:gd name="connsiteX0" fmla="*/ 0 w 2723717"/>
              <a:gd name="connsiteY0" fmla="*/ 1179876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6 h 23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717" h="2365340">
                <a:moveTo>
                  <a:pt x="0" y="1179876"/>
                </a:moveTo>
                <a:lnTo>
                  <a:pt x="673759" y="3557"/>
                </a:lnTo>
                <a:lnTo>
                  <a:pt x="2042338" y="0"/>
                </a:lnTo>
                <a:lnTo>
                  <a:pt x="2723717" y="1191811"/>
                </a:lnTo>
                <a:lnTo>
                  <a:pt x="2036750" y="2358993"/>
                </a:lnTo>
                <a:lnTo>
                  <a:pt x="684173" y="2365340"/>
                </a:lnTo>
                <a:lnTo>
                  <a:pt x="0" y="1179876"/>
                </a:lnTo>
                <a:close/>
              </a:path>
            </a:pathLst>
          </a:custGeom>
          <a:solidFill>
            <a:srgbClr val="7795A3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kern="0" dirty="0">
              <a:solidFill>
                <a:srgbClr val="244D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exagon 2"/>
          <p:cNvSpPr>
            <a:spLocks noChangeAspect="1"/>
          </p:cNvSpPr>
          <p:nvPr/>
        </p:nvSpPr>
        <p:spPr>
          <a:xfrm>
            <a:off x="-153971" y="2076254"/>
            <a:ext cx="2287991" cy="1986380"/>
          </a:xfrm>
          <a:custGeom>
            <a:avLst/>
            <a:gdLst>
              <a:gd name="connsiteX0" fmla="*/ 0 w 2637865"/>
              <a:gd name="connsiteY0" fmla="*/ 1179879 h 2359757"/>
              <a:gd name="connsiteX1" fmla="*/ 589939 w 2637865"/>
              <a:gd name="connsiteY1" fmla="*/ 1 h 2359757"/>
              <a:gd name="connsiteX2" fmla="*/ 2047926 w 2637865"/>
              <a:gd name="connsiteY2" fmla="*/ 1 h 2359757"/>
              <a:gd name="connsiteX3" fmla="*/ 2637865 w 2637865"/>
              <a:gd name="connsiteY3" fmla="*/ 1179879 h 2359757"/>
              <a:gd name="connsiteX4" fmla="*/ 2047926 w 2637865"/>
              <a:gd name="connsiteY4" fmla="*/ 2359756 h 2359757"/>
              <a:gd name="connsiteX5" fmla="*/ 589939 w 2637865"/>
              <a:gd name="connsiteY5" fmla="*/ 2359756 h 2359757"/>
              <a:gd name="connsiteX6" fmla="*/ 0 w 2637865"/>
              <a:gd name="connsiteY6" fmla="*/ 1179879 h 2359757"/>
              <a:gd name="connsiteX0" fmla="*/ 0 w 2637865"/>
              <a:gd name="connsiteY0" fmla="*/ 1179878 h 2368899"/>
              <a:gd name="connsiteX1" fmla="*/ 589939 w 2637865"/>
              <a:gd name="connsiteY1" fmla="*/ 0 h 2368899"/>
              <a:gd name="connsiteX2" fmla="*/ 2047926 w 2637865"/>
              <a:gd name="connsiteY2" fmla="*/ 0 h 2368899"/>
              <a:gd name="connsiteX3" fmla="*/ 2637865 w 2637865"/>
              <a:gd name="connsiteY3" fmla="*/ 1179878 h 2368899"/>
              <a:gd name="connsiteX4" fmla="*/ 2047926 w 2637865"/>
              <a:gd name="connsiteY4" fmla="*/ 2359755 h 2368899"/>
              <a:gd name="connsiteX5" fmla="*/ 717955 w 2637865"/>
              <a:gd name="connsiteY5" fmla="*/ 2368899 h 2368899"/>
              <a:gd name="connsiteX6" fmla="*/ 0 w 2637865"/>
              <a:gd name="connsiteY6" fmla="*/ 1179878 h 2368899"/>
              <a:gd name="connsiteX0" fmla="*/ 0 w 2637865"/>
              <a:gd name="connsiteY0" fmla="*/ 1179878 h 2378043"/>
              <a:gd name="connsiteX1" fmla="*/ 589939 w 2637865"/>
              <a:gd name="connsiteY1" fmla="*/ 0 h 2378043"/>
              <a:gd name="connsiteX2" fmla="*/ 2047926 w 2637865"/>
              <a:gd name="connsiteY2" fmla="*/ 0 h 2378043"/>
              <a:gd name="connsiteX3" fmla="*/ 2637865 w 2637865"/>
              <a:gd name="connsiteY3" fmla="*/ 1179878 h 2378043"/>
              <a:gd name="connsiteX4" fmla="*/ 2047926 w 2637865"/>
              <a:gd name="connsiteY4" fmla="*/ 2359755 h 2378043"/>
              <a:gd name="connsiteX5" fmla="*/ 644803 w 2637865"/>
              <a:gd name="connsiteY5" fmla="*/ 2378043 h 2378043"/>
              <a:gd name="connsiteX6" fmla="*/ 0 w 2637865"/>
              <a:gd name="connsiteY6" fmla="*/ 1179878 h 2378043"/>
              <a:gd name="connsiteX0" fmla="*/ 0 w 2683585"/>
              <a:gd name="connsiteY0" fmla="*/ 1189022 h 2378043"/>
              <a:gd name="connsiteX1" fmla="*/ 635659 w 2683585"/>
              <a:gd name="connsiteY1" fmla="*/ 0 h 2378043"/>
              <a:gd name="connsiteX2" fmla="*/ 2093646 w 2683585"/>
              <a:gd name="connsiteY2" fmla="*/ 0 h 2378043"/>
              <a:gd name="connsiteX3" fmla="*/ 2683585 w 2683585"/>
              <a:gd name="connsiteY3" fmla="*/ 1179878 h 2378043"/>
              <a:gd name="connsiteX4" fmla="*/ 2093646 w 2683585"/>
              <a:gd name="connsiteY4" fmla="*/ 2359755 h 2378043"/>
              <a:gd name="connsiteX5" fmla="*/ 690523 w 2683585"/>
              <a:gd name="connsiteY5" fmla="*/ 2378043 h 2378043"/>
              <a:gd name="connsiteX6" fmla="*/ 0 w 2683585"/>
              <a:gd name="connsiteY6" fmla="*/ 1189022 h 2378043"/>
              <a:gd name="connsiteX0" fmla="*/ 0 w 2546425"/>
              <a:gd name="connsiteY0" fmla="*/ 1189022 h 2378043"/>
              <a:gd name="connsiteX1" fmla="*/ 635659 w 2546425"/>
              <a:gd name="connsiteY1" fmla="*/ 0 h 2378043"/>
              <a:gd name="connsiteX2" fmla="*/ 2093646 w 2546425"/>
              <a:gd name="connsiteY2" fmla="*/ 0 h 2378043"/>
              <a:gd name="connsiteX3" fmla="*/ 2546425 w 2546425"/>
              <a:gd name="connsiteY3" fmla="*/ 1189022 h 2378043"/>
              <a:gd name="connsiteX4" fmla="*/ 2093646 w 2546425"/>
              <a:gd name="connsiteY4" fmla="*/ 2359755 h 2378043"/>
              <a:gd name="connsiteX5" fmla="*/ 690523 w 2546425"/>
              <a:gd name="connsiteY5" fmla="*/ 2378043 h 2378043"/>
              <a:gd name="connsiteX6" fmla="*/ 0 w 2546425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93646 w 2711017"/>
              <a:gd name="connsiteY2" fmla="*/ 0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11350 w 2711017"/>
              <a:gd name="connsiteY4" fmla="*/ 2368901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8"/>
              <a:gd name="connsiteX1" fmla="*/ 635659 w 2711017"/>
              <a:gd name="connsiteY1" fmla="*/ 0 h 2378048"/>
              <a:gd name="connsiteX2" fmla="*/ 2029638 w 2711017"/>
              <a:gd name="connsiteY2" fmla="*/ 9147 h 2378048"/>
              <a:gd name="connsiteX3" fmla="*/ 2711017 w 2711017"/>
              <a:gd name="connsiteY3" fmla="*/ 1207310 h 2378048"/>
              <a:gd name="connsiteX4" fmla="*/ 1965630 w 2711017"/>
              <a:gd name="connsiteY4" fmla="*/ 2378048 h 2378048"/>
              <a:gd name="connsiteX5" fmla="*/ 690523 w 2711017"/>
              <a:gd name="connsiteY5" fmla="*/ 2378043 h 2378048"/>
              <a:gd name="connsiteX6" fmla="*/ 0 w 2711017"/>
              <a:gd name="connsiteY6" fmla="*/ 1189022 h 2378048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78043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63675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96337"/>
              <a:gd name="connsiteX1" fmla="*/ 635659 w 2711017"/>
              <a:gd name="connsiteY1" fmla="*/ 0 h 2396337"/>
              <a:gd name="connsiteX2" fmla="*/ 2029638 w 2711017"/>
              <a:gd name="connsiteY2" fmla="*/ 9147 h 2396337"/>
              <a:gd name="connsiteX3" fmla="*/ 2711017 w 2711017"/>
              <a:gd name="connsiteY3" fmla="*/ 1207310 h 2396337"/>
              <a:gd name="connsiteX4" fmla="*/ 2011350 w 2711017"/>
              <a:gd name="connsiteY4" fmla="*/ 2387195 h 2396337"/>
              <a:gd name="connsiteX5" fmla="*/ 699667 w 2711017"/>
              <a:gd name="connsiteY5" fmla="*/ 2396337 h 2396337"/>
              <a:gd name="connsiteX6" fmla="*/ 0 w 2711017"/>
              <a:gd name="connsiteY6" fmla="*/ 1189022 h 2396337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72819 w 2711017"/>
              <a:gd name="connsiteY5" fmla="*/ 2140232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1941500 w 2711017"/>
              <a:gd name="connsiteY4" fmla="*/ 2190289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2036750 w 2711017"/>
              <a:gd name="connsiteY4" fmla="*/ 2368140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68140"/>
              <a:gd name="connsiteX1" fmla="*/ 635659 w 2711017"/>
              <a:gd name="connsiteY1" fmla="*/ 0 h 2368140"/>
              <a:gd name="connsiteX2" fmla="*/ 2029638 w 2711017"/>
              <a:gd name="connsiteY2" fmla="*/ 9147 h 2368140"/>
              <a:gd name="connsiteX3" fmla="*/ 2711017 w 2711017"/>
              <a:gd name="connsiteY3" fmla="*/ 1207310 h 2368140"/>
              <a:gd name="connsiteX4" fmla="*/ 2036750 w 2711017"/>
              <a:gd name="connsiteY4" fmla="*/ 2368140 h 2368140"/>
              <a:gd name="connsiteX5" fmla="*/ 798473 w 2711017"/>
              <a:gd name="connsiteY5" fmla="*/ 2133118 h 2368140"/>
              <a:gd name="connsiteX6" fmla="*/ 0 w 2711017"/>
              <a:gd name="connsiteY6" fmla="*/ 1189022 h 2368140"/>
              <a:gd name="connsiteX0" fmla="*/ 0 w 2711017"/>
              <a:gd name="connsiteY0" fmla="*/ 1189022 h 2374487"/>
              <a:gd name="connsiteX1" fmla="*/ 635659 w 2711017"/>
              <a:gd name="connsiteY1" fmla="*/ 0 h 2374487"/>
              <a:gd name="connsiteX2" fmla="*/ 2029638 w 2711017"/>
              <a:gd name="connsiteY2" fmla="*/ 9147 h 2374487"/>
              <a:gd name="connsiteX3" fmla="*/ 2711017 w 2711017"/>
              <a:gd name="connsiteY3" fmla="*/ 1207310 h 2374487"/>
              <a:gd name="connsiteX4" fmla="*/ 2036750 w 2711017"/>
              <a:gd name="connsiteY4" fmla="*/ 2368140 h 2374487"/>
              <a:gd name="connsiteX5" fmla="*/ 684173 w 2711017"/>
              <a:gd name="connsiteY5" fmla="*/ 2374487 h 2374487"/>
              <a:gd name="connsiteX6" fmla="*/ 0 w 2711017"/>
              <a:gd name="connsiteY6" fmla="*/ 1189022 h 2374487"/>
              <a:gd name="connsiteX0" fmla="*/ 0 w 2723717"/>
              <a:gd name="connsiteY0" fmla="*/ 1189022 h 2374487"/>
              <a:gd name="connsiteX1" fmla="*/ 635659 w 2723717"/>
              <a:gd name="connsiteY1" fmla="*/ 0 h 2374487"/>
              <a:gd name="connsiteX2" fmla="*/ 2029638 w 2723717"/>
              <a:gd name="connsiteY2" fmla="*/ 9147 h 2374487"/>
              <a:gd name="connsiteX3" fmla="*/ 2723717 w 2723717"/>
              <a:gd name="connsiteY3" fmla="*/ 1200958 h 2374487"/>
              <a:gd name="connsiteX4" fmla="*/ 2036750 w 2723717"/>
              <a:gd name="connsiteY4" fmla="*/ 2368140 h 2374487"/>
              <a:gd name="connsiteX5" fmla="*/ 684173 w 2723717"/>
              <a:gd name="connsiteY5" fmla="*/ 2374487 h 2374487"/>
              <a:gd name="connsiteX6" fmla="*/ 0 w 2723717"/>
              <a:gd name="connsiteY6" fmla="*/ 1189022 h 2374487"/>
              <a:gd name="connsiteX0" fmla="*/ 0 w 2723717"/>
              <a:gd name="connsiteY0" fmla="*/ 1179875 h 2365340"/>
              <a:gd name="connsiteX1" fmla="*/ 667409 w 2723717"/>
              <a:gd name="connsiteY1" fmla="*/ 130593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6318 h 2361783"/>
              <a:gd name="connsiteX1" fmla="*/ 673759 w 2723717"/>
              <a:gd name="connsiteY1" fmla="*/ 0 h 2361783"/>
              <a:gd name="connsiteX2" fmla="*/ 1959788 w 2723717"/>
              <a:gd name="connsiteY2" fmla="*/ 244163 h 2361783"/>
              <a:gd name="connsiteX3" fmla="*/ 2723717 w 2723717"/>
              <a:gd name="connsiteY3" fmla="*/ 1188254 h 2361783"/>
              <a:gd name="connsiteX4" fmla="*/ 2036750 w 2723717"/>
              <a:gd name="connsiteY4" fmla="*/ 2355436 h 2361783"/>
              <a:gd name="connsiteX5" fmla="*/ 684173 w 2723717"/>
              <a:gd name="connsiteY5" fmla="*/ 2361783 h 2361783"/>
              <a:gd name="connsiteX6" fmla="*/ 0 w 2723717"/>
              <a:gd name="connsiteY6" fmla="*/ 1176318 h 2361783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457017"/>
              <a:gd name="connsiteY0" fmla="*/ 1186227 h 2365340"/>
              <a:gd name="connsiteX1" fmla="*/ 407059 w 2457017"/>
              <a:gd name="connsiteY1" fmla="*/ 3557 h 2365340"/>
              <a:gd name="connsiteX2" fmla="*/ 1775638 w 2457017"/>
              <a:gd name="connsiteY2" fmla="*/ 0 h 2365340"/>
              <a:gd name="connsiteX3" fmla="*/ 2457017 w 2457017"/>
              <a:gd name="connsiteY3" fmla="*/ 1191811 h 2365340"/>
              <a:gd name="connsiteX4" fmla="*/ 1770050 w 2457017"/>
              <a:gd name="connsiteY4" fmla="*/ 2358993 h 2365340"/>
              <a:gd name="connsiteX5" fmla="*/ 417473 w 2457017"/>
              <a:gd name="connsiteY5" fmla="*/ 2365340 h 2365340"/>
              <a:gd name="connsiteX6" fmla="*/ 0 w 2457017"/>
              <a:gd name="connsiteY6" fmla="*/ 1186227 h 2365340"/>
              <a:gd name="connsiteX0" fmla="*/ 0 w 2723717"/>
              <a:gd name="connsiteY0" fmla="*/ 1179876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6 h 23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717" h="2365340">
                <a:moveTo>
                  <a:pt x="0" y="1179876"/>
                </a:moveTo>
                <a:lnTo>
                  <a:pt x="673759" y="3557"/>
                </a:lnTo>
                <a:lnTo>
                  <a:pt x="2042338" y="0"/>
                </a:lnTo>
                <a:lnTo>
                  <a:pt x="2723717" y="1191811"/>
                </a:lnTo>
                <a:lnTo>
                  <a:pt x="2036750" y="2358993"/>
                </a:lnTo>
                <a:lnTo>
                  <a:pt x="684173" y="2365340"/>
                </a:lnTo>
                <a:lnTo>
                  <a:pt x="0" y="1179876"/>
                </a:lnTo>
                <a:close/>
              </a:path>
            </a:pathLst>
          </a:custGeom>
          <a:solidFill>
            <a:srgbClr val="416778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kern="0" dirty="0">
              <a:solidFill>
                <a:srgbClr val="244D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34" y="1055802"/>
            <a:ext cx="1838780" cy="1848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1" y="2493623"/>
            <a:ext cx="1118648" cy="1070920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9144482" y="6372250"/>
            <a:ext cx="2743200" cy="365125"/>
          </a:xfrm>
        </p:spPr>
        <p:txBody>
          <a:bodyPr/>
          <a:lstStyle/>
          <a:p>
            <a:r>
              <a:rPr lang="en-US" dirty="0" smtClean="0">
                <a:solidFill>
                  <a:srgbClr val="4E636E"/>
                </a:solidFill>
              </a:rPr>
              <a:t>11</a:t>
            </a:r>
          </a:p>
          <a:p>
            <a:endParaRPr lang="en-US" sz="1200" dirty="0">
              <a:solidFill>
                <a:srgbClr val="4E63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30130" y="639057"/>
            <a:ext cx="7038957" cy="1200329"/>
          </a:xfrm>
        </p:spPr>
        <p:txBody>
          <a:bodyPr/>
          <a:lstStyle/>
          <a:p>
            <a:r>
              <a:rPr lang="en-US" dirty="0"/>
              <a:t>SMD </a:t>
            </a:r>
            <a:r>
              <a:rPr lang="en-US" dirty="0" smtClean="0"/>
              <a:t>Implementation </a:t>
            </a:r>
            <a:br>
              <a:rPr lang="en-US" dirty="0" smtClean="0"/>
            </a:br>
            <a:r>
              <a:rPr lang="en-US" b="0" dirty="0" smtClean="0"/>
              <a:t>Performance Management</a:t>
            </a:r>
            <a:endParaRPr lang="en-US" b="0" dirty="0"/>
          </a:p>
        </p:txBody>
      </p:sp>
      <p:sp>
        <p:nvSpPr>
          <p:cNvPr id="5" name="TextBox 22"/>
          <p:cNvSpPr txBox="1"/>
          <p:nvPr/>
        </p:nvSpPr>
        <p:spPr>
          <a:xfrm>
            <a:off x="5059611" y="2095500"/>
            <a:ext cx="660947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37160" indent="-137160">
              <a:spcBef>
                <a:spcPts val="400"/>
              </a:spcBef>
              <a:spcAft>
                <a:spcPts val="200"/>
              </a:spcAft>
              <a:buClr>
                <a:srgbClr val="718E9C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Arial Narrow" charset="0"/>
                <a:cs typeface="Arial Narrow" charset="0"/>
              </a:rPr>
              <a:t>Formal Earned Value Management (EVM) and a certified EVM system is not required</a:t>
            </a:r>
          </a:p>
          <a:p>
            <a:pPr marL="137160" indent="-137160">
              <a:spcBef>
                <a:spcPts val="400"/>
              </a:spcBef>
              <a:spcAft>
                <a:spcPts val="200"/>
              </a:spcAft>
              <a:buClr>
                <a:srgbClr val="718E9C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Arial Narrow" charset="0"/>
                <a:cs typeface="Arial Narrow" charset="0"/>
              </a:rPr>
              <a:t>NASA </a:t>
            </a:r>
            <a:r>
              <a:rPr lang="en-US" sz="2400" dirty="0" smtClean="0">
                <a:latin typeface="Arial Narrow" panose="020B0606020202030204" pitchFamily="34" charset="0"/>
                <a:ea typeface="Arial Narrow" charset="0"/>
                <a:cs typeface="Arial Narrow" charset="0"/>
              </a:rPr>
              <a:t>will </a:t>
            </a:r>
            <a:r>
              <a:rPr lang="en-US" sz="2400" dirty="0">
                <a:latin typeface="Arial Narrow" panose="020B0606020202030204" pitchFamily="34" charset="0"/>
                <a:ea typeface="Arial Narrow" charset="0"/>
                <a:cs typeface="Arial Narrow" charset="0"/>
              </a:rPr>
              <a:t>develop only one NASA ICE/ISE</a:t>
            </a:r>
          </a:p>
          <a:p>
            <a:pPr marL="137160" indent="-137160">
              <a:spcBef>
                <a:spcPts val="400"/>
              </a:spcBef>
              <a:spcAft>
                <a:spcPts val="200"/>
              </a:spcAft>
              <a:buClr>
                <a:srgbClr val="718E9C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Arial Narrow" charset="0"/>
                <a:cs typeface="Arial Narrow" charset="0"/>
              </a:rPr>
              <a:t>KDP-C decision will be made based on 60% confidence levels, and not based on the usual 70%</a:t>
            </a:r>
          </a:p>
          <a:p>
            <a:pPr marL="137160" indent="-137160">
              <a:spcBef>
                <a:spcPts val="400"/>
              </a:spcBef>
              <a:spcAft>
                <a:spcPts val="200"/>
              </a:spcAft>
              <a:buClr>
                <a:srgbClr val="718E9C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Arial Narrow" charset="0"/>
                <a:cs typeface="Arial Narrow" charset="0"/>
              </a:rPr>
              <a:t>7 Basic principles apply: P</a:t>
            </a:r>
            <a:r>
              <a:rPr lang="en-US" sz="2400" dirty="0" smtClean="0">
                <a:latin typeface="Arial Narrow" panose="020B0606020202030204" pitchFamily="34" charset="0"/>
                <a:ea typeface="Arial Narrow" charset="0"/>
                <a:cs typeface="Arial Narrow" charset="0"/>
              </a:rPr>
              <a:t>er </a:t>
            </a:r>
            <a:r>
              <a:rPr lang="en-US" sz="2400" dirty="0">
                <a:latin typeface="Arial Narrow" panose="020B0606020202030204" pitchFamily="34" charset="0"/>
                <a:ea typeface="Arial Narrow" charset="0"/>
                <a:cs typeface="Arial Narrow" charset="0"/>
              </a:rPr>
              <a:t>Robert Lightfoot memo </a:t>
            </a:r>
            <a:r>
              <a:rPr lang="en-US" sz="2400" dirty="0" smtClean="0">
                <a:latin typeface="Arial Narrow" panose="020B0606020202030204" pitchFamily="34" charset="0"/>
                <a:ea typeface="Arial Narrow" charset="0"/>
                <a:cs typeface="Arial Narrow" charset="0"/>
              </a:rPr>
              <a:t>9/26/14, AO </a:t>
            </a:r>
            <a:r>
              <a:rPr lang="en-US" sz="2400" dirty="0">
                <a:latin typeface="Arial Narrow" panose="020B0606020202030204" pitchFamily="34" charset="0"/>
                <a:ea typeface="Arial Narrow" charset="0"/>
                <a:cs typeface="Arial Narrow" charset="0"/>
              </a:rPr>
              <a:t>website:</a:t>
            </a:r>
            <a:r>
              <a:rPr lang="en-US" sz="2000" dirty="0" smtClean="0">
                <a:latin typeface="Arial Narrow" panose="020B0606020202030204" pitchFamily="34" charset="0"/>
              </a:rPr>
              <a:t> </a:t>
            </a:r>
            <a:r>
              <a:rPr lang="en-US" sz="2400" u="sng" dirty="0">
                <a:latin typeface="Arial Narrow" panose="020B0606020202030204" pitchFamily="34" charset="0"/>
                <a:hlinkClick r:id="rId3"/>
              </a:rPr>
              <a:t>https://soma.larc.nasa.gov/standardao/</a:t>
            </a:r>
            <a:endParaRPr lang="en-US" sz="24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137160" indent="-137160"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606020202030204" pitchFamily="34" charset="0"/>
            </a:endParaRPr>
          </a:p>
        </p:txBody>
      </p:sp>
      <p:sp>
        <p:nvSpPr>
          <p:cNvPr id="7" name="Hexagon 2"/>
          <p:cNvSpPr>
            <a:spLocks noChangeAspect="1"/>
          </p:cNvSpPr>
          <p:nvPr/>
        </p:nvSpPr>
        <p:spPr>
          <a:xfrm>
            <a:off x="256431" y="2260077"/>
            <a:ext cx="2296068" cy="1993392"/>
          </a:xfrm>
          <a:custGeom>
            <a:avLst/>
            <a:gdLst>
              <a:gd name="connsiteX0" fmla="*/ 0 w 2637865"/>
              <a:gd name="connsiteY0" fmla="*/ 1179879 h 2359757"/>
              <a:gd name="connsiteX1" fmla="*/ 589939 w 2637865"/>
              <a:gd name="connsiteY1" fmla="*/ 1 h 2359757"/>
              <a:gd name="connsiteX2" fmla="*/ 2047926 w 2637865"/>
              <a:gd name="connsiteY2" fmla="*/ 1 h 2359757"/>
              <a:gd name="connsiteX3" fmla="*/ 2637865 w 2637865"/>
              <a:gd name="connsiteY3" fmla="*/ 1179879 h 2359757"/>
              <a:gd name="connsiteX4" fmla="*/ 2047926 w 2637865"/>
              <a:gd name="connsiteY4" fmla="*/ 2359756 h 2359757"/>
              <a:gd name="connsiteX5" fmla="*/ 589939 w 2637865"/>
              <a:gd name="connsiteY5" fmla="*/ 2359756 h 2359757"/>
              <a:gd name="connsiteX6" fmla="*/ 0 w 2637865"/>
              <a:gd name="connsiteY6" fmla="*/ 1179879 h 2359757"/>
              <a:gd name="connsiteX0" fmla="*/ 0 w 2637865"/>
              <a:gd name="connsiteY0" fmla="*/ 1179878 h 2368899"/>
              <a:gd name="connsiteX1" fmla="*/ 589939 w 2637865"/>
              <a:gd name="connsiteY1" fmla="*/ 0 h 2368899"/>
              <a:gd name="connsiteX2" fmla="*/ 2047926 w 2637865"/>
              <a:gd name="connsiteY2" fmla="*/ 0 h 2368899"/>
              <a:gd name="connsiteX3" fmla="*/ 2637865 w 2637865"/>
              <a:gd name="connsiteY3" fmla="*/ 1179878 h 2368899"/>
              <a:gd name="connsiteX4" fmla="*/ 2047926 w 2637865"/>
              <a:gd name="connsiteY4" fmla="*/ 2359755 h 2368899"/>
              <a:gd name="connsiteX5" fmla="*/ 717955 w 2637865"/>
              <a:gd name="connsiteY5" fmla="*/ 2368899 h 2368899"/>
              <a:gd name="connsiteX6" fmla="*/ 0 w 2637865"/>
              <a:gd name="connsiteY6" fmla="*/ 1179878 h 2368899"/>
              <a:gd name="connsiteX0" fmla="*/ 0 w 2637865"/>
              <a:gd name="connsiteY0" fmla="*/ 1179878 h 2378043"/>
              <a:gd name="connsiteX1" fmla="*/ 589939 w 2637865"/>
              <a:gd name="connsiteY1" fmla="*/ 0 h 2378043"/>
              <a:gd name="connsiteX2" fmla="*/ 2047926 w 2637865"/>
              <a:gd name="connsiteY2" fmla="*/ 0 h 2378043"/>
              <a:gd name="connsiteX3" fmla="*/ 2637865 w 2637865"/>
              <a:gd name="connsiteY3" fmla="*/ 1179878 h 2378043"/>
              <a:gd name="connsiteX4" fmla="*/ 2047926 w 2637865"/>
              <a:gd name="connsiteY4" fmla="*/ 2359755 h 2378043"/>
              <a:gd name="connsiteX5" fmla="*/ 644803 w 2637865"/>
              <a:gd name="connsiteY5" fmla="*/ 2378043 h 2378043"/>
              <a:gd name="connsiteX6" fmla="*/ 0 w 2637865"/>
              <a:gd name="connsiteY6" fmla="*/ 1179878 h 2378043"/>
              <a:gd name="connsiteX0" fmla="*/ 0 w 2683585"/>
              <a:gd name="connsiteY0" fmla="*/ 1189022 h 2378043"/>
              <a:gd name="connsiteX1" fmla="*/ 635659 w 2683585"/>
              <a:gd name="connsiteY1" fmla="*/ 0 h 2378043"/>
              <a:gd name="connsiteX2" fmla="*/ 2093646 w 2683585"/>
              <a:gd name="connsiteY2" fmla="*/ 0 h 2378043"/>
              <a:gd name="connsiteX3" fmla="*/ 2683585 w 2683585"/>
              <a:gd name="connsiteY3" fmla="*/ 1179878 h 2378043"/>
              <a:gd name="connsiteX4" fmla="*/ 2093646 w 2683585"/>
              <a:gd name="connsiteY4" fmla="*/ 2359755 h 2378043"/>
              <a:gd name="connsiteX5" fmla="*/ 690523 w 2683585"/>
              <a:gd name="connsiteY5" fmla="*/ 2378043 h 2378043"/>
              <a:gd name="connsiteX6" fmla="*/ 0 w 2683585"/>
              <a:gd name="connsiteY6" fmla="*/ 1189022 h 2378043"/>
              <a:gd name="connsiteX0" fmla="*/ 0 w 2546425"/>
              <a:gd name="connsiteY0" fmla="*/ 1189022 h 2378043"/>
              <a:gd name="connsiteX1" fmla="*/ 635659 w 2546425"/>
              <a:gd name="connsiteY1" fmla="*/ 0 h 2378043"/>
              <a:gd name="connsiteX2" fmla="*/ 2093646 w 2546425"/>
              <a:gd name="connsiteY2" fmla="*/ 0 h 2378043"/>
              <a:gd name="connsiteX3" fmla="*/ 2546425 w 2546425"/>
              <a:gd name="connsiteY3" fmla="*/ 1189022 h 2378043"/>
              <a:gd name="connsiteX4" fmla="*/ 2093646 w 2546425"/>
              <a:gd name="connsiteY4" fmla="*/ 2359755 h 2378043"/>
              <a:gd name="connsiteX5" fmla="*/ 690523 w 2546425"/>
              <a:gd name="connsiteY5" fmla="*/ 2378043 h 2378043"/>
              <a:gd name="connsiteX6" fmla="*/ 0 w 2546425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93646 w 2711017"/>
              <a:gd name="connsiteY2" fmla="*/ 0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11350 w 2711017"/>
              <a:gd name="connsiteY4" fmla="*/ 2368901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8"/>
              <a:gd name="connsiteX1" fmla="*/ 635659 w 2711017"/>
              <a:gd name="connsiteY1" fmla="*/ 0 h 2378048"/>
              <a:gd name="connsiteX2" fmla="*/ 2029638 w 2711017"/>
              <a:gd name="connsiteY2" fmla="*/ 9147 h 2378048"/>
              <a:gd name="connsiteX3" fmla="*/ 2711017 w 2711017"/>
              <a:gd name="connsiteY3" fmla="*/ 1207310 h 2378048"/>
              <a:gd name="connsiteX4" fmla="*/ 1965630 w 2711017"/>
              <a:gd name="connsiteY4" fmla="*/ 2378048 h 2378048"/>
              <a:gd name="connsiteX5" fmla="*/ 690523 w 2711017"/>
              <a:gd name="connsiteY5" fmla="*/ 2378043 h 2378048"/>
              <a:gd name="connsiteX6" fmla="*/ 0 w 2711017"/>
              <a:gd name="connsiteY6" fmla="*/ 1189022 h 2378048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78043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63675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96337"/>
              <a:gd name="connsiteX1" fmla="*/ 635659 w 2711017"/>
              <a:gd name="connsiteY1" fmla="*/ 0 h 2396337"/>
              <a:gd name="connsiteX2" fmla="*/ 2029638 w 2711017"/>
              <a:gd name="connsiteY2" fmla="*/ 9147 h 2396337"/>
              <a:gd name="connsiteX3" fmla="*/ 2711017 w 2711017"/>
              <a:gd name="connsiteY3" fmla="*/ 1207310 h 2396337"/>
              <a:gd name="connsiteX4" fmla="*/ 2011350 w 2711017"/>
              <a:gd name="connsiteY4" fmla="*/ 2387195 h 2396337"/>
              <a:gd name="connsiteX5" fmla="*/ 699667 w 2711017"/>
              <a:gd name="connsiteY5" fmla="*/ 2396337 h 2396337"/>
              <a:gd name="connsiteX6" fmla="*/ 0 w 2711017"/>
              <a:gd name="connsiteY6" fmla="*/ 1189022 h 2396337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72819 w 2711017"/>
              <a:gd name="connsiteY5" fmla="*/ 2140232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1941500 w 2711017"/>
              <a:gd name="connsiteY4" fmla="*/ 2190289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2036750 w 2711017"/>
              <a:gd name="connsiteY4" fmla="*/ 2368140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68140"/>
              <a:gd name="connsiteX1" fmla="*/ 635659 w 2711017"/>
              <a:gd name="connsiteY1" fmla="*/ 0 h 2368140"/>
              <a:gd name="connsiteX2" fmla="*/ 2029638 w 2711017"/>
              <a:gd name="connsiteY2" fmla="*/ 9147 h 2368140"/>
              <a:gd name="connsiteX3" fmla="*/ 2711017 w 2711017"/>
              <a:gd name="connsiteY3" fmla="*/ 1207310 h 2368140"/>
              <a:gd name="connsiteX4" fmla="*/ 2036750 w 2711017"/>
              <a:gd name="connsiteY4" fmla="*/ 2368140 h 2368140"/>
              <a:gd name="connsiteX5" fmla="*/ 798473 w 2711017"/>
              <a:gd name="connsiteY5" fmla="*/ 2133118 h 2368140"/>
              <a:gd name="connsiteX6" fmla="*/ 0 w 2711017"/>
              <a:gd name="connsiteY6" fmla="*/ 1189022 h 2368140"/>
              <a:gd name="connsiteX0" fmla="*/ 0 w 2711017"/>
              <a:gd name="connsiteY0" fmla="*/ 1189022 h 2374487"/>
              <a:gd name="connsiteX1" fmla="*/ 635659 w 2711017"/>
              <a:gd name="connsiteY1" fmla="*/ 0 h 2374487"/>
              <a:gd name="connsiteX2" fmla="*/ 2029638 w 2711017"/>
              <a:gd name="connsiteY2" fmla="*/ 9147 h 2374487"/>
              <a:gd name="connsiteX3" fmla="*/ 2711017 w 2711017"/>
              <a:gd name="connsiteY3" fmla="*/ 1207310 h 2374487"/>
              <a:gd name="connsiteX4" fmla="*/ 2036750 w 2711017"/>
              <a:gd name="connsiteY4" fmla="*/ 2368140 h 2374487"/>
              <a:gd name="connsiteX5" fmla="*/ 684173 w 2711017"/>
              <a:gd name="connsiteY5" fmla="*/ 2374487 h 2374487"/>
              <a:gd name="connsiteX6" fmla="*/ 0 w 2711017"/>
              <a:gd name="connsiteY6" fmla="*/ 1189022 h 2374487"/>
              <a:gd name="connsiteX0" fmla="*/ 0 w 2723717"/>
              <a:gd name="connsiteY0" fmla="*/ 1189022 h 2374487"/>
              <a:gd name="connsiteX1" fmla="*/ 635659 w 2723717"/>
              <a:gd name="connsiteY1" fmla="*/ 0 h 2374487"/>
              <a:gd name="connsiteX2" fmla="*/ 2029638 w 2723717"/>
              <a:gd name="connsiteY2" fmla="*/ 9147 h 2374487"/>
              <a:gd name="connsiteX3" fmla="*/ 2723717 w 2723717"/>
              <a:gd name="connsiteY3" fmla="*/ 1200958 h 2374487"/>
              <a:gd name="connsiteX4" fmla="*/ 2036750 w 2723717"/>
              <a:gd name="connsiteY4" fmla="*/ 2368140 h 2374487"/>
              <a:gd name="connsiteX5" fmla="*/ 684173 w 2723717"/>
              <a:gd name="connsiteY5" fmla="*/ 2374487 h 2374487"/>
              <a:gd name="connsiteX6" fmla="*/ 0 w 2723717"/>
              <a:gd name="connsiteY6" fmla="*/ 1189022 h 2374487"/>
              <a:gd name="connsiteX0" fmla="*/ 0 w 2723717"/>
              <a:gd name="connsiteY0" fmla="*/ 1179875 h 2365340"/>
              <a:gd name="connsiteX1" fmla="*/ 667409 w 2723717"/>
              <a:gd name="connsiteY1" fmla="*/ 130593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6318 h 2361783"/>
              <a:gd name="connsiteX1" fmla="*/ 673759 w 2723717"/>
              <a:gd name="connsiteY1" fmla="*/ 0 h 2361783"/>
              <a:gd name="connsiteX2" fmla="*/ 1959788 w 2723717"/>
              <a:gd name="connsiteY2" fmla="*/ 244163 h 2361783"/>
              <a:gd name="connsiteX3" fmla="*/ 2723717 w 2723717"/>
              <a:gd name="connsiteY3" fmla="*/ 1188254 h 2361783"/>
              <a:gd name="connsiteX4" fmla="*/ 2036750 w 2723717"/>
              <a:gd name="connsiteY4" fmla="*/ 2355436 h 2361783"/>
              <a:gd name="connsiteX5" fmla="*/ 684173 w 2723717"/>
              <a:gd name="connsiteY5" fmla="*/ 2361783 h 2361783"/>
              <a:gd name="connsiteX6" fmla="*/ 0 w 2723717"/>
              <a:gd name="connsiteY6" fmla="*/ 1176318 h 2361783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457017"/>
              <a:gd name="connsiteY0" fmla="*/ 1186227 h 2365340"/>
              <a:gd name="connsiteX1" fmla="*/ 407059 w 2457017"/>
              <a:gd name="connsiteY1" fmla="*/ 3557 h 2365340"/>
              <a:gd name="connsiteX2" fmla="*/ 1775638 w 2457017"/>
              <a:gd name="connsiteY2" fmla="*/ 0 h 2365340"/>
              <a:gd name="connsiteX3" fmla="*/ 2457017 w 2457017"/>
              <a:gd name="connsiteY3" fmla="*/ 1191811 h 2365340"/>
              <a:gd name="connsiteX4" fmla="*/ 1770050 w 2457017"/>
              <a:gd name="connsiteY4" fmla="*/ 2358993 h 2365340"/>
              <a:gd name="connsiteX5" fmla="*/ 417473 w 2457017"/>
              <a:gd name="connsiteY5" fmla="*/ 2365340 h 2365340"/>
              <a:gd name="connsiteX6" fmla="*/ 0 w 2457017"/>
              <a:gd name="connsiteY6" fmla="*/ 1186227 h 2365340"/>
              <a:gd name="connsiteX0" fmla="*/ 0 w 2723717"/>
              <a:gd name="connsiteY0" fmla="*/ 1179876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6 h 23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717" h="2365340">
                <a:moveTo>
                  <a:pt x="0" y="1179876"/>
                </a:moveTo>
                <a:lnTo>
                  <a:pt x="673759" y="3557"/>
                </a:lnTo>
                <a:lnTo>
                  <a:pt x="2042338" y="0"/>
                </a:lnTo>
                <a:lnTo>
                  <a:pt x="2723717" y="1191811"/>
                </a:lnTo>
                <a:lnTo>
                  <a:pt x="2036750" y="2358993"/>
                </a:lnTo>
                <a:lnTo>
                  <a:pt x="684173" y="2365340"/>
                </a:lnTo>
                <a:lnTo>
                  <a:pt x="0" y="1179876"/>
                </a:lnTo>
                <a:close/>
              </a:path>
            </a:pathLst>
          </a:cu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562" y="1343727"/>
            <a:ext cx="1514573" cy="14273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64091"/>
            <a:ext cx="1435414" cy="1352746"/>
          </a:xfrm>
          <a:prstGeom prst="rect">
            <a:avLst/>
          </a:prstGeom>
        </p:spPr>
      </p:pic>
      <p:sp>
        <p:nvSpPr>
          <p:cNvPr id="9" name="Hexagon 2"/>
          <p:cNvSpPr>
            <a:spLocks noChangeAspect="1"/>
          </p:cNvSpPr>
          <p:nvPr/>
        </p:nvSpPr>
        <p:spPr>
          <a:xfrm>
            <a:off x="2121837" y="3346516"/>
            <a:ext cx="2266032" cy="2006141"/>
          </a:xfrm>
          <a:custGeom>
            <a:avLst/>
            <a:gdLst>
              <a:gd name="connsiteX0" fmla="*/ 0 w 2637865"/>
              <a:gd name="connsiteY0" fmla="*/ 1179879 h 2359757"/>
              <a:gd name="connsiteX1" fmla="*/ 589939 w 2637865"/>
              <a:gd name="connsiteY1" fmla="*/ 1 h 2359757"/>
              <a:gd name="connsiteX2" fmla="*/ 2047926 w 2637865"/>
              <a:gd name="connsiteY2" fmla="*/ 1 h 2359757"/>
              <a:gd name="connsiteX3" fmla="*/ 2637865 w 2637865"/>
              <a:gd name="connsiteY3" fmla="*/ 1179879 h 2359757"/>
              <a:gd name="connsiteX4" fmla="*/ 2047926 w 2637865"/>
              <a:gd name="connsiteY4" fmla="*/ 2359756 h 2359757"/>
              <a:gd name="connsiteX5" fmla="*/ 589939 w 2637865"/>
              <a:gd name="connsiteY5" fmla="*/ 2359756 h 2359757"/>
              <a:gd name="connsiteX6" fmla="*/ 0 w 2637865"/>
              <a:gd name="connsiteY6" fmla="*/ 1179879 h 2359757"/>
              <a:gd name="connsiteX0" fmla="*/ 0 w 2637865"/>
              <a:gd name="connsiteY0" fmla="*/ 1179878 h 2368899"/>
              <a:gd name="connsiteX1" fmla="*/ 589939 w 2637865"/>
              <a:gd name="connsiteY1" fmla="*/ 0 h 2368899"/>
              <a:gd name="connsiteX2" fmla="*/ 2047926 w 2637865"/>
              <a:gd name="connsiteY2" fmla="*/ 0 h 2368899"/>
              <a:gd name="connsiteX3" fmla="*/ 2637865 w 2637865"/>
              <a:gd name="connsiteY3" fmla="*/ 1179878 h 2368899"/>
              <a:gd name="connsiteX4" fmla="*/ 2047926 w 2637865"/>
              <a:gd name="connsiteY4" fmla="*/ 2359755 h 2368899"/>
              <a:gd name="connsiteX5" fmla="*/ 717955 w 2637865"/>
              <a:gd name="connsiteY5" fmla="*/ 2368899 h 2368899"/>
              <a:gd name="connsiteX6" fmla="*/ 0 w 2637865"/>
              <a:gd name="connsiteY6" fmla="*/ 1179878 h 2368899"/>
              <a:gd name="connsiteX0" fmla="*/ 0 w 2637865"/>
              <a:gd name="connsiteY0" fmla="*/ 1179878 h 2378043"/>
              <a:gd name="connsiteX1" fmla="*/ 589939 w 2637865"/>
              <a:gd name="connsiteY1" fmla="*/ 0 h 2378043"/>
              <a:gd name="connsiteX2" fmla="*/ 2047926 w 2637865"/>
              <a:gd name="connsiteY2" fmla="*/ 0 h 2378043"/>
              <a:gd name="connsiteX3" fmla="*/ 2637865 w 2637865"/>
              <a:gd name="connsiteY3" fmla="*/ 1179878 h 2378043"/>
              <a:gd name="connsiteX4" fmla="*/ 2047926 w 2637865"/>
              <a:gd name="connsiteY4" fmla="*/ 2359755 h 2378043"/>
              <a:gd name="connsiteX5" fmla="*/ 644803 w 2637865"/>
              <a:gd name="connsiteY5" fmla="*/ 2378043 h 2378043"/>
              <a:gd name="connsiteX6" fmla="*/ 0 w 2637865"/>
              <a:gd name="connsiteY6" fmla="*/ 1179878 h 2378043"/>
              <a:gd name="connsiteX0" fmla="*/ 0 w 2683585"/>
              <a:gd name="connsiteY0" fmla="*/ 1189022 h 2378043"/>
              <a:gd name="connsiteX1" fmla="*/ 635659 w 2683585"/>
              <a:gd name="connsiteY1" fmla="*/ 0 h 2378043"/>
              <a:gd name="connsiteX2" fmla="*/ 2093646 w 2683585"/>
              <a:gd name="connsiteY2" fmla="*/ 0 h 2378043"/>
              <a:gd name="connsiteX3" fmla="*/ 2683585 w 2683585"/>
              <a:gd name="connsiteY3" fmla="*/ 1179878 h 2378043"/>
              <a:gd name="connsiteX4" fmla="*/ 2093646 w 2683585"/>
              <a:gd name="connsiteY4" fmla="*/ 2359755 h 2378043"/>
              <a:gd name="connsiteX5" fmla="*/ 690523 w 2683585"/>
              <a:gd name="connsiteY5" fmla="*/ 2378043 h 2378043"/>
              <a:gd name="connsiteX6" fmla="*/ 0 w 2683585"/>
              <a:gd name="connsiteY6" fmla="*/ 1189022 h 2378043"/>
              <a:gd name="connsiteX0" fmla="*/ 0 w 2546425"/>
              <a:gd name="connsiteY0" fmla="*/ 1189022 h 2378043"/>
              <a:gd name="connsiteX1" fmla="*/ 635659 w 2546425"/>
              <a:gd name="connsiteY1" fmla="*/ 0 h 2378043"/>
              <a:gd name="connsiteX2" fmla="*/ 2093646 w 2546425"/>
              <a:gd name="connsiteY2" fmla="*/ 0 h 2378043"/>
              <a:gd name="connsiteX3" fmla="*/ 2546425 w 2546425"/>
              <a:gd name="connsiteY3" fmla="*/ 1189022 h 2378043"/>
              <a:gd name="connsiteX4" fmla="*/ 2093646 w 2546425"/>
              <a:gd name="connsiteY4" fmla="*/ 2359755 h 2378043"/>
              <a:gd name="connsiteX5" fmla="*/ 690523 w 2546425"/>
              <a:gd name="connsiteY5" fmla="*/ 2378043 h 2378043"/>
              <a:gd name="connsiteX6" fmla="*/ 0 w 2546425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93646 w 2711017"/>
              <a:gd name="connsiteY2" fmla="*/ 0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11350 w 2711017"/>
              <a:gd name="connsiteY4" fmla="*/ 2368901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8"/>
              <a:gd name="connsiteX1" fmla="*/ 635659 w 2711017"/>
              <a:gd name="connsiteY1" fmla="*/ 0 h 2378048"/>
              <a:gd name="connsiteX2" fmla="*/ 2029638 w 2711017"/>
              <a:gd name="connsiteY2" fmla="*/ 9147 h 2378048"/>
              <a:gd name="connsiteX3" fmla="*/ 2711017 w 2711017"/>
              <a:gd name="connsiteY3" fmla="*/ 1207310 h 2378048"/>
              <a:gd name="connsiteX4" fmla="*/ 1965630 w 2711017"/>
              <a:gd name="connsiteY4" fmla="*/ 2378048 h 2378048"/>
              <a:gd name="connsiteX5" fmla="*/ 690523 w 2711017"/>
              <a:gd name="connsiteY5" fmla="*/ 2378043 h 2378048"/>
              <a:gd name="connsiteX6" fmla="*/ 0 w 2711017"/>
              <a:gd name="connsiteY6" fmla="*/ 1189022 h 2378048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78043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63675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96337"/>
              <a:gd name="connsiteX1" fmla="*/ 635659 w 2711017"/>
              <a:gd name="connsiteY1" fmla="*/ 0 h 2396337"/>
              <a:gd name="connsiteX2" fmla="*/ 2029638 w 2711017"/>
              <a:gd name="connsiteY2" fmla="*/ 9147 h 2396337"/>
              <a:gd name="connsiteX3" fmla="*/ 2711017 w 2711017"/>
              <a:gd name="connsiteY3" fmla="*/ 1207310 h 2396337"/>
              <a:gd name="connsiteX4" fmla="*/ 2011350 w 2711017"/>
              <a:gd name="connsiteY4" fmla="*/ 2387195 h 2396337"/>
              <a:gd name="connsiteX5" fmla="*/ 699667 w 2711017"/>
              <a:gd name="connsiteY5" fmla="*/ 2396337 h 2396337"/>
              <a:gd name="connsiteX6" fmla="*/ 0 w 2711017"/>
              <a:gd name="connsiteY6" fmla="*/ 1189022 h 2396337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72819 w 2711017"/>
              <a:gd name="connsiteY5" fmla="*/ 2140232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1941500 w 2711017"/>
              <a:gd name="connsiteY4" fmla="*/ 2190289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2036750 w 2711017"/>
              <a:gd name="connsiteY4" fmla="*/ 2368140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68140"/>
              <a:gd name="connsiteX1" fmla="*/ 635659 w 2711017"/>
              <a:gd name="connsiteY1" fmla="*/ 0 h 2368140"/>
              <a:gd name="connsiteX2" fmla="*/ 2029638 w 2711017"/>
              <a:gd name="connsiteY2" fmla="*/ 9147 h 2368140"/>
              <a:gd name="connsiteX3" fmla="*/ 2711017 w 2711017"/>
              <a:gd name="connsiteY3" fmla="*/ 1207310 h 2368140"/>
              <a:gd name="connsiteX4" fmla="*/ 2036750 w 2711017"/>
              <a:gd name="connsiteY4" fmla="*/ 2368140 h 2368140"/>
              <a:gd name="connsiteX5" fmla="*/ 798473 w 2711017"/>
              <a:gd name="connsiteY5" fmla="*/ 2133118 h 2368140"/>
              <a:gd name="connsiteX6" fmla="*/ 0 w 2711017"/>
              <a:gd name="connsiteY6" fmla="*/ 1189022 h 2368140"/>
              <a:gd name="connsiteX0" fmla="*/ 0 w 2711017"/>
              <a:gd name="connsiteY0" fmla="*/ 1189022 h 2374487"/>
              <a:gd name="connsiteX1" fmla="*/ 635659 w 2711017"/>
              <a:gd name="connsiteY1" fmla="*/ 0 h 2374487"/>
              <a:gd name="connsiteX2" fmla="*/ 2029638 w 2711017"/>
              <a:gd name="connsiteY2" fmla="*/ 9147 h 2374487"/>
              <a:gd name="connsiteX3" fmla="*/ 2711017 w 2711017"/>
              <a:gd name="connsiteY3" fmla="*/ 1207310 h 2374487"/>
              <a:gd name="connsiteX4" fmla="*/ 2036750 w 2711017"/>
              <a:gd name="connsiteY4" fmla="*/ 2368140 h 2374487"/>
              <a:gd name="connsiteX5" fmla="*/ 684173 w 2711017"/>
              <a:gd name="connsiteY5" fmla="*/ 2374487 h 2374487"/>
              <a:gd name="connsiteX6" fmla="*/ 0 w 2711017"/>
              <a:gd name="connsiteY6" fmla="*/ 1189022 h 2374487"/>
              <a:gd name="connsiteX0" fmla="*/ 0 w 2723717"/>
              <a:gd name="connsiteY0" fmla="*/ 1189022 h 2374487"/>
              <a:gd name="connsiteX1" fmla="*/ 635659 w 2723717"/>
              <a:gd name="connsiteY1" fmla="*/ 0 h 2374487"/>
              <a:gd name="connsiteX2" fmla="*/ 2029638 w 2723717"/>
              <a:gd name="connsiteY2" fmla="*/ 9147 h 2374487"/>
              <a:gd name="connsiteX3" fmla="*/ 2723717 w 2723717"/>
              <a:gd name="connsiteY3" fmla="*/ 1200958 h 2374487"/>
              <a:gd name="connsiteX4" fmla="*/ 2036750 w 2723717"/>
              <a:gd name="connsiteY4" fmla="*/ 2368140 h 2374487"/>
              <a:gd name="connsiteX5" fmla="*/ 684173 w 2723717"/>
              <a:gd name="connsiteY5" fmla="*/ 2374487 h 2374487"/>
              <a:gd name="connsiteX6" fmla="*/ 0 w 2723717"/>
              <a:gd name="connsiteY6" fmla="*/ 1189022 h 2374487"/>
              <a:gd name="connsiteX0" fmla="*/ 0 w 2723717"/>
              <a:gd name="connsiteY0" fmla="*/ 1179875 h 2365340"/>
              <a:gd name="connsiteX1" fmla="*/ 667409 w 2723717"/>
              <a:gd name="connsiteY1" fmla="*/ 130593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6318 h 2361783"/>
              <a:gd name="connsiteX1" fmla="*/ 673759 w 2723717"/>
              <a:gd name="connsiteY1" fmla="*/ 0 h 2361783"/>
              <a:gd name="connsiteX2" fmla="*/ 1959788 w 2723717"/>
              <a:gd name="connsiteY2" fmla="*/ 244163 h 2361783"/>
              <a:gd name="connsiteX3" fmla="*/ 2723717 w 2723717"/>
              <a:gd name="connsiteY3" fmla="*/ 1188254 h 2361783"/>
              <a:gd name="connsiteX4" fmla="*/ 2036750 w 2723717"/>
              <a:gd name="connsiteY4" fmla="*/ 2355436 h 2361783"/>
              <a:gd name="connsiteX5" fmla="*/ 684173 w 2723717"/>
              <a:gd name="connsiteY5" fmla="*/ 2361783 h 2361783"/>
              <a:gd name="connsiteX6" fmla="*/ 0 w 2723717"/>
              <a:gd name="connsiteY6" fmla="*/ 1176318 h 2361783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457017"/>
              <a:gd name="connsiteY0" fmla="*/ 1186227 h 2365340"/>
              <a:gd name="connsiteX1" fmla="*/ 407059 w 2457017"/>
              <a:gd name="connsiteY1" fmla="*/ 3557 h 2365340"/>
              <a:gd name="connsiteX2" fmla="*/ 1775638 w 2457017"/>
              <a:gd name="connsiteY2" fmla="*/ 0 h 2365340"/>
              <a:gd name="connsiteX3" fmla="*/ 2457017 w 2457017"/>
              <a:gd name="connsiteY3" fmla="*/ 1191811 h 2365340"/>
              <a:gd name="connsiteX4" fmla="*/ 1770050 w 2457017"/>
              <a:gd name="connsiteY4" fmla="*/ 2358993 h 2365340"/>
              <a:gd name="connsiteX5" fmla="*/ 417473 w 2457017"/>
              <a:gd name="connsiteY5" fmla="*/ 2365340 h 2365340"/>
              <a:gd name="connsiteX6" fmla="*/ 0 w 2457017"/>
              <a:gd name="connsiteY6" fmla="*/ 1186227 h 2365340"/>
              <a:gd name="connsiteX0" fmla="*/ 0 w 2723717"/>
              <a:gd name="connsiteY0" fmla="*/ 1179876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6 h 23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717" h="2365340">
                <a:moveTo>
                  <a:pt x="0" y="1179876"/>
                </a:moveTo>
                <a:lnTo>
                  <a:pt x="673759" y="3557"/>
                </a:lnTo>
                <a:lnTo>
                  <a:pt x="2042338" y="0"/>
                </a:lnTo>
                <a:lnTo>
                  <a:pt x="2723717" y="1191811"/>
                </a:lnTo>
                <a:lnTo>
                  <a:pt x="2036750" y="2358993"/>
                </a:lnTo>
                <a:lnTo>
                  <a:pt x="684173" y="2365340"/>
                </a:lnTo>
                <a:lnTo>
                  <a:pt x="0" y="1179876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476" r="-440"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kern="0" dirty="0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144482" y="63722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1000" dirty="0" smtClean="0">
                <a:solidFill>
                  <a:srgbClr val="4E636E"/>
                </a:solidFill>
              </a:rPr>
              <a:t>12</a:t>
            </a:r>
          </a:p>
          <a:p>
            <a:pPr algn="r"/>
            <a:endParaRPr lang="en-US" sz="1200" dirty="0">
              <a:solidFill>
                <a:srgbClr val="4E63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0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2"/>
          <p:cNvSpPr>
            <a:spLocks noChangeAspect="1"/>
          </p:cNvSpPr>
          <p:nvPr/>
        </p:nvSpPr>
        <p:spPr>
          <a:xfrm>
            <a:off x="-153971" y="2076254"/>
            <a:ext cx="2287991" cy="2011680"/>
          </a:xfrm>
          <a:custGeom>
            <a:avLst/>
            <a:gdLst>
              <a:gd name="connsiteX0" fmla="*/ 0 w 2637865"/>
              <a:gd name="connsiteY0" fmla="*/ 1179879 h 2359757"/>
              <a:gd name="connsiteX1" fmla="*/ 589939 w 2637865"/>
              <a:gd name="connsiteY1" fmla="*/ 1 h 2359757"/>
              <a:gd name="connsiteX2" fmla="*/ 2047926 w 2637865"/>
              <a:gd name="connsiteY2" fmla="*/ 1 h 2359757"/>
              <a:gd name="connsiteX3" fmla="*/ 2637865 w 2637865"/>
              <a:gd name="connsiteY3" fmla="*/ 1179879 h 2359757"/>
              <a:gd name="connsiteX4" fmla="*/ 2047926 w 2637865"/>
              <a:gd name="connsiteY4" fmla="*/ 2359756 h 2359757"/>
              <a:gd name="connsiteX5" fmla="*/ 589939 w 2637865"/>
              <a:gd name="connsiteY5" fmla="*/ 2359756 h 2359757"/>
              <a:gd name="connsiteX6" fmla="*/ 0 w 2637865"/>
              <a:gd name="connsiteY6" fmla="*/ 1179879 h 2359757"/>
              <a:gd name="connsiteX0" fmla="*/ 0 w 2637865"/>
              <a:gd name="connsiteY0" fmla="*/ 1179878 h 2368899"/>
              <a:gd name="connsiteX1" fmla="*/ 589939 w 2637865"/>
              <a:gd name="connsiteY1" fmla="*/ 0 h 2368899"/>
              <a:gd name="connsiteX2" fmla="*/ 2047926 w 2637865"/>
              <a:gd name="connsiteY2" fmla="*/ 0 h 2368899"/>
              <a:gd name="connsiteX3" fmla="*/ 2637865 w 2637865"/>
              <a:gd name="connsiteY3" fmla="*/ 1179878 h 2368899"/>
              <a:gd name="connsiteX4" fmla="*/ 2047926 w 2637865"/>
              <a:gd name="connsiteY4" fmla="*/ 2359755 h 2368899"/>
              <a:gd name="connsiteX5" fmla="*/ 717955 w 2637865"/>
              <a:gd name="connsiteY5" fmla="*/ 2368899 h 2368899"/>
              <a:gd name="connsiteX6" fmla="*/ 0 w 2637865"/>
              <a:gd name="connsiteY6" fmla="*/ 1179878 h 2368899"/>
              <a:gd name="connsiteX0" fmla="*/ 0 w 2637865"/>
              <a:gd name="connsiteY0" fmla="*/ 1179878 h 2378043"/>
              <a:gd name="connsiteX1" fmla="*/ 589939 w 2637865"/>
              <a:gd name="connsiteY1" fmla="*/ 0 h 2378043"/>
              <a:gd name="connsiteX2" fmla="*/ 2047926 w 2637865"/>
              <a:gd name="connsiteY2" fmla="*/ 0 h 2378043"/>
              <a:gd name="connsiteX3" fmla="*/ 2637865 w 2637865"/>
              <a:gd name="connsiteY3" fmla="*/ 1179878 h 2378043"/>
              <a:gd name="connsiteX4" fmla="*/ 2047926 w 2637865"/>
              <a:gd name="connsiteY4" fmla="*/ 2359755 h 2378043"/>
              <a:gd name="connsiteX5" fmla="*/ 644803 w 2637865"/>
              <a:gd name="connsiteY5" fmla="*/ 2378043 h 2378043"/>
              <a:gd name="connsiteX6" fmla="*/ 0 w 2637865"/>
              <a:gd name="connsiteY6" fmla="*/ 1179878 h 2378043"/>
              <a:gd name="connsiteX0" fmla="*/ 0 w 2683585"/>
              <a:gd name="connsiteY0" fmla="*/ 1189022 h 2378043"/>
              <a:gd name="connsiteX1" fmla="*/ 635659 w 2683585"/>
              <a:gd name="connsiteY1" fmla="*/ 0 h 2378043"/>
              <a:gd name="connsiteX2" fmla="*/ 2093646 w 2683585"/>
              <a:gd name="connsiteY2" fmla="*/ 0 h 2378043"/>
              <a:gd name="connsiteX3" fmla="*/ 2683585 w 2683585"/>
              <a:gd name="connsiteY3" fmla="*/ 1179878 h 2378043"/>
              <a:gd name="connsiteX4" fmla="*/ 2093646 w 2683585"/>
              <a:gd name="connsiteY4" fmla="*/ 2359755 h 2378043"/>
              <a:gd name="connsiteX5" fmla="*/ 690523 w 2683585"/>
              <a:gd name="connsiteY5" fmla="*/ 2378043 h 2378043"/>
              <a:gd name="connsiteX6" fmla="*/ 0 w 2683585"/>
              <a:gd name="connsiteY6" fmla="*/ 1189022 h 2378043"/>
              <a:gd name="connsiteX0" fmla="*/ 0 w 2546425"/>
              <a:gd name="connsiteY0" fmla="*/ 1189022 h 2378043"/>
              <a:gd name="connsiteX1" fmla="*/ 635659 w 2546425"/>
              <a:gd name="connsiteY1" fmla="*/ 0 h 2378043"/>
              <a:gd name="connsiteX2" fmla="*/ 2093646 w 2546425"/>
              <a:gd name="connsiteY2" fmla="*/ 0 h 2378043"/>
              <a:gd name="connsiteX3" fmla="*/ 2546425 w 2546425"/>
              <a:gd name="connsiteY3" fmla="*/ 1189022 h 2378043"/>
              <a:gd name="connsiteX4" fmla="*/ 2093646 w 2546425"/>
              <a:gd name="connsiteY4" fmla="*/ 2359755 h 2378043"/>
              <a:gd name="connsiteX5" fmla="*/ 690523 w 2546425"/>
              <a:gd name="connsiteY5" fmla="*/ 2378043 h 2378043"/>
              <a:gd name="connsiteX6" fmla="*/ 0 w 2546425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93646 w 2711017"/>
              <a:gd name="connsiteY2" fmla="*/ 0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11350 w 2711017"/>
              <a:gd name="connsiteY4" fmla="*/ 2368901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8"/>
              <a:gd name="connsiteX1" fmla="*/ 635659 w 2711017"/>
              <a:gd name="connsiteY1" fmla="*/ 0 h 2378048"/>
              <a:gd name="connsiteX2" fmla="*/ 2029638 w 2711017"/>
              <a:gd name="connsiteY2" fmla="*/ 9147 h 2378048"/>
              <a:gd name="connsiteX3" fmla="*/ 2711017 w 2711017"/>
              <a:gd name="connsiteY3" fmla="*/ 1207310 h 2378048"/>
              <a:gd name="connsiteX4" fmla="*/ 1965630 w 2711017"/>
              <a:gd name="connsiteY4" fmla="*/ 2378048 h 2378048"/>
              <a:gd name="connsiteX5" fmla="*/ 690523 w 2711017"/>
              <a:gd name="connsiteY5" fmla="*/ 2378043 h 2378048"/>
              <a:gd name="connsiteX6" fmla="*/ 0 w 2711017"/>
              <a:gd name="connsiteY6" fmla="*/ 1189022 h 2378048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78043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63675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96337"/>
              <a:gd name="connsiteX1" fmla="*/ 635659 w 2711017"/>
              <a:gd name="connsiteY1" fmla="*/ 0 h 2396337"/>
              <a:gd name="connsiteX2" fmla="*/ 2029638 w 2711017"/>
              <a:gd name="connsiteY2" fmla="*/ 9147 h 2396337"/>
              <a:gd name="connsiteX3" fmla="*/ 2711017 w 2711017"/>
              <a:gd name="connsiteY3" fmla="*/ 1207310 h 2396337"/>
              <a:gd name="connsiteX4" fmla="*/ 2011350 w 2711017"/>
              <a:gd name="connsiteY4" fmla="*/ 2387195 h 2396337"/>
              <a:gd name="connsiteX5" fmla="*/ 699667 w 2711017"/>
              <a:gd name="connsiteY5" fmla="*/ 2396337 h 2396337"/>
              <a:gd name="connsiteX6" fmla="*/ 0 w 2711017"/>
              <a:gd name="connsiteY6" fmla="*/ 1189022 h 2396337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72819 w 2711017"/>
              <a:gd name="connsiteY5" fmla="*/ 2140232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1941500 w 2711017"/>
              <a:gd name="connsiteY4" fmla="*/ 2190289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2036750 w 2711017"/>
              <a:gd name="connsiteY4" fmla="*/ 2368140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68140"/>
              <a:gd name="connsiteX1" fmla="*/ 635659 w 2711017"/>
              <a:gd name="connsiteY1" fmla="*/ 0 h 2368140"/>
              <a:gd name="connsiteX2" fmla="*/ 2029638 w 2711017"/>
              <a:gd name="connsiteY2" fmla="*/ 9147 h 2368140"/>
              <a:gd name="connsiteX3" fmla="*/ 2711017 w 2711017"/>
              <a:gd name="connsiteY3" fmla="*/ 1207310 h 2368140"/>
              <a:gd name="connsiteX4" fmla="*/ 2036750 w 2711017"/>
              <a:gd name="connsiteY4" fmla="*/ 2368140 h 2368140"/>
              <a:gd name="connsiteX5" fmla="*/ 798473 w 2711017"/>
              <a:gd name="connsiteY5" fmla="*/ 2133118 h 2368140"/>
              <a:gd name="connsiteX6" fmla="*/ 0 w 2711017"/>
              <a:gd name="connsiteY6" fmla="*/ 1189022 h 2368140"/>
              <a:gd name="connsiteX0" fmla="*/ 0 w 2711017"/>
              <a:gd name="connsiteY0" fmla="*/ 1189022 h 2374487"/>
              <a:gd name="connsiteX1" fmla="*/ 635659 w 2711017"/>
              <a:gd name="connsiteY1" fmla="*/ 0 h 2374487"/>
              <a:gd name="connsiteX2" fmla="*/ 2029638 w 2711017"/>
              <a:gd name="connsiteY2" fmla="*/ 9147 h 2374487"/>
              <a:gd name="connsiteX3" fmla="*/ 2711017 w 2711017"/>
              <a:gd name="connsiteY3" fmla="*/ 1207310 h 2374487"/>
              <a:gd name="connsiteX4" fmla="*/ 2036750 w 2711017"/>
              <a:gd name="connsiteY4" fmla="*/ 2368140 h 2374487"/>
              <a:gd name="connsiteX5" fmla="*/ 684173 w 2711017"/>
              <a:gd name="connsiteY5" fmla="*/ 2374487 h 2374487"/>
              <a:gd name="connsiteX6" fmla="*/ 0 w 2711017"/>
              <a:gd name="connsiteY6" fmla="*/ 1189022 h 2374487"/>
              <a:gd name="connsiteX0" fmla="*/ 0 w 2723717"/>
              <a:gd name="connsiteY0" fmla="*/ 1189022 h 2374487"/>
              <a:gd name="connsiteX1" fmla="*/ 635659 w 2723717"/>
              <a:gd name="connsiteY1" fmla="*/ 0 h 2374487"/>
              <a:gd name="connsiteX2" fmla="*/ 2029638 w 2723717"/>
              <a:gd name="connsiteY2" fmla="*/ 9147 h 2374487"/>
              <a:gd name="connsiteX3" fmla="*/ 2723717 w 2723717"/>
              <a:gd name="connsiteY3" fmla="*/ 1200958 h 2374487"/>
              <a:gd name="connsiteX4" fmla="*/ 2036750 w 2723717"/>
              <a:gd name="connsiteY4" fmla="*/ 2368140 h 2374487"/>
              <a:gd name="connsiteX5" fmla="*/ 684173 w 2723717"/>
              <a:gd name="connsiteY5" fmla="*/ 2374487 h 2374487"/>
              <a:gd name="connsiteX6" fmla="*/ 0 w 2723717"/>
              <a:gd name="connsiteY6" fmla="*/ 1189022 h 2374487"/>
              <a:gd name="connsiteX0" fmla="*/ 0 w 2723717"/>
              <a:gd name="connsiteY0" fmla="*/ 1179875 h 2365340"/>
              <a:gd name="connsiteX1" fmla="*/ 667409 w 2723717"/>
              <a:gd name="connsiteY1" fmla="*/ 130593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6318 h 2361783"/>
              <a:gd name="connsiteX1" fmla="*/ 673759 w 2723717"/>
              <a:gd name="connsiteY1" fmla="*/ 0 h 2361783"/>
              <a:gd name="connsiteX2" fmla="*/ 1959788 w 2723717"/>
              <a:gd name="connsiteY2" fmla="*/ 244163 h 2361783"/>
              <a:gd name="connsiteX3" fmla="*/ 2723717 w 2723717"/>
              <a:gd name="connsiteY3" fmla="*/ 1188254 h 2361783"/>
              <a:gd name="connsiteX4" fmla="*/ 2036750 w 2723717"/>
              <a:gd name="connsiteY4" fmla="*/ 2355436 h 2361783"/>
              <a:gd name="connsiteX5" fmla="*/ 684173 w 2723717"/>
              <a:gd name="connsiteY5" fmla="*/ 2361783 h 2361783"/>
              <a:gd name="connsiteX6" fmla="*/ 0 w 2723717"/>
              <a:gd name="connsiteY6" fmla="*/ 1176318 h 2361783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457017"/>
              <a:gd name="connsiteY0" fmla="*/ 1186227 h 2365340"/>
              <a:gd name="connsiteX1" fmla="*/ 407059 w 2457017"/>
              <a:gd name="connsiteY1" fmla="*/ 3557 h 2365340"/>
              <a:gd name="connsiteX2" fmla="*/ 1775638 w 2457017"/>
              <a:gd name="connsiteY2" fmla="*/ 0 h 2365340"/>
              <a:gd name="connsiteX3" fmla="*/ 2457017 w 2457017"/>
              <a:gd name="connsiteY3" fmla="*/ 1191811 h 2365340"/>
              <a:gd name="connsiteX4" fmla="*/ 1770050 w 2457017"/>
              <a:gd name="connsiteY4" fmla="*/ 2358993 h 2365340"/>
              <a:gd name="connsiteX5" fmla="*/ 417473 w 2457017"/>
              <a:gd name="connsiteY5" fmla="*/ 2365340 h 2365340"/>
              <a:gd name="connsiteX6" fmla="*/ 0 w 2457017"/>
              <a:gd name="connsiteY6" fmla="*/ 1186227 h 2365340"/>
              <a:gd name="connsiteX0" fmla="*/ 0 w 2723717"/>
              <a:gd name="connsiteY0" fmla="*/ 1179876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6 h 23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717" h="2365340">
                <a:moveTo>
                  <a:pt x="0" y="1179876"/>
                </a:moveTo>
                <a:lnTo>
                  <a:pt x="673759" y="3557"/>
                </a:lnTo>
                <a:lnTo>
                  <a:pt x="2042338" y="0"/>
                </a:lnTo>
                <a:lnTo>
                  <a:pt x="2723717" y="1191811"/>
                </a:lnTo>
                <a:lnTo>
                  <a:pt x="2036750" y="2358993"/>
                </a:lnTo>
                <a:lnTo>
                  <a:pt x="684173" y="2365340"/>
                </a:lnTo>
                <a:lnTo>
                  <a:pt x="0" y="1179876"/>
                </a:lnTo>
                <a:close/>
              </a:path>
            </a:pathLst>
          </a:custGeom>
          <a:solidFill>
            <a:srgbClr val="416778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kern="0" dirty="0">
              <a:solidFill>
                <a:srgbClr val="244D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Information can be found at </a:t>
            </a:r>
            <a:r>
              <a:rPr lang="en-US" sz="2400" u="sng" dirty="0">
                <a:hlinkClick r:id="rId3"/>
              </a:rPr>
              <a:t>https://</a:t>
            </a:r>
            <a:r>
              <a:rPr lang="en-US" sz="2400" u="sng" dirty="0" smtClean="0">
                <a:hlinkClick r:id="rId3"/>
              </a:rPr>
              <a:t>soma.larc.nasa.gov/standardao/ClassD.html</a:t>
            </a:r>
            <a:r>
              <a:rPr lang="en-US" sz="2400" u="sng" dirty="0"/>
              <a:t/>
            </a:r>
            <a:br>
              <a:rPr lang="en-US" sz="2400" u="sng" dirty="0"/>
            </a:br>
            <a:endParaRPr lang="en-US" sz="2400" dirty="0" smtClean="0"/>
          </a:p>
          <a:p>
            <a:r>
              <a:rPr lang="en-US" sz="2400" dirty="0" smtClean="0"/>
              <a:t>Contact </a:t>
            </a:r>
            <a:r>
              <a:rPr lang="en-US" sz="2400" u="sng" dirty="0" smtClean="0">
                <a:hlinkClick r:id="rId4"/>
              </a:rPr>
              <a:t>Gregory.l.robinson@nasa.gov</a:t>
            </a:r>
            <a:r>
              <a:rPr lang="en-US" sz="2400" u="sng" dirty="0" smtClean="0"/>
              <a:t> </a:t>
            </a:r>
            <a:r>
              <a:rPr lang="en-US" sz="2400" u="sng" dirty="0"/>
              <a:t/>
            </a:r>
            <a:br>
              <a:rPr lang="en-US" sz="2400" u="sng" dirty="0"/>
            </a:br>
            <a:r>
              <a:rPr lang="en-US" sz="2400" dirty="0" smtClean="0"/>
              <a:t>with </a:t>
            </a:r>
            <a:r>
              <a:rPr lang="en-US" sz="2400" dirty="0"/>
              <a:t>questions and comments</a:t>
            </a:r>
            <a:r>
              <a:rPr lang="en-US" sz="2400" dirty="0" smtClean="0"/>
              <a:t> 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130" y="629630"/>
            <a:ext cx="6195060" cy="644313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7" name="Hexagon 2"/>
          <p:cNvSpPr>
            <a:spLocks noChangeAspect="1"/>
          </p:cNvSpPr>
          <p:nvPr/>
        </p:nvSpPr>
        <p:spPr>
          <a:xfrm>
            <a:off x="1416743" y="3141789"/>
            <a:ext cx="3286955" cy="2853657"/>
          </a:xfrm>
          <a:custGeom>
            <a:avLst/>
            <a:gdLst>
              <a:gd name="connsiteX0" fmla="*/ 0 w 2637865"/>
              <a:gd name="connsiteY0" fmla="*/ 1179879 h 2359757"/>
              <a:gd name="connsiteX1" fmla="*/ 589939 w 2637865"/>
              <a:gd name="connsiteY1" fmla="*/ 1 h 2359757"/>
              <a:gd name="connsiteX2" fmla="*/ 2047926 w 2637865"/>
              <a:gd name="connsiteY2" fmla="*/ 1 h 2359757"/>
              <a:gd name="connsiteX3" fmla="*/ 2637865 w 2637865"/>
              <a:gd name="connsiteY3" fmla="*/ 1179879 h 2359757"/>
              <a:gd name="connsiteX4" fmla="*/ 2047926 w 2637865"/>
              <a:gd name="connsiteY4" fmla="*/ 2359756 h 2359757"/>
              <a:gd name="connsiteX5" fmla="*/ 589939 w 2637865"/>
              <a:gd name="connsiteY5" fmla="*/ 2359756 h 2359757"/>
              <a:gd name="connsiteX6" fmla="*/ 0 w 2637865"/>
              <a:gd name="connsiteY6" fmla="*/ 1179879 h 2359757"/>
              <a:gd name="connsiteX0" fmla="*/ 0 w 2637865"/>
              <a:gd name="connsiteY0" fmla="*/ 1179878 h 2368899"/>
              <a:gd name="connsiteX1" fmla="*/ 589939 w 2637865"/>
              <a:gd name="connsiteY1" fmla="*/ 0 h 2368899"/>
              <a:gd name="connsiteX2" fmla="*/ 2047926 w 2637865"/>
              <a:gd name="connsiteY2" fmla="*/ 0 h 2368899"/>
              <a:gd name="connsiteX3" fmla="*/ 2637865 w 2637865"/>
              <a:gd name="connsiteY3" fmla="*/ 1179878 h 2368899"/>
              <a:gd name="connsiteX4" fmla="*/ 2047926 w 2637865"/>
              <a:gd name="connsiteY4" fmla="*/ 2359755 h 2368899"/>
              <a:gd name="connsiteX5" fmla="*/ 717955 w 2637865"/>
              <a:gd name="connsiteY5" fmla="*/ 2368899 h 2368899"/>
              <a:gd name="connsiteX6" fmla="*/ 0 w 2637865"/>
              <a:gd name="connsiteY6" fmla="*/ 1179878 h 2368899"/>
              <a:gd name="connsiteX0" fmla="*/ 0 w 2637865"/>
              <a:gd name="connsiteY0" fmla="*/ 1179878 h 2378043"/>
              <a:gd name="connsiteX1" fmla="*/ 589939 w 2637865"/>
              <a:gd name="connsiteY1" fmla="*/ 0 h 2378043"/>
              <a:gd name="connsiteX2" fmla="*/ 2047926 w 2637865"/>
              <a:gd name="connsiteY2" fmla="*/ 0 h 2378043"/>
              <a:gd name="connsiteX3" fmla="*/ 2637865 w 2637865"/>
              <a:gd name="connsiteY3" fmla="*/ 1179878 h 2378043"/>
              <a:gd name="connsiteX4" fmla="*/ 2047926 w 2637865"/>
              <a:gd name="connsiteY4" fmla="*/ 2359755 h 2378043"/>
              <a:gd name="connsiteX5" fmla="*/ 644803 w 2637865"/>
              <a:gd name="connsiteY5" fmla="*/ 2378043 h 2378043"/>
              <a:gd name="connsiteX6" fmla="*/ 0 w 2637865"/>
              <a:gd name="connsiteY6" fmla="*/ 1179878 h 2378043"/>
              <a:gd name="connsiteX0" fmla="*/ 0 w 2683585"/>
              <a:gd name="connsiteY0" fmla="*/ 1189022 h 2378043"/>
              <a:gd name="connsiteX1" fmla="*/ 635659 w 2683585"/>
              <a:gd name="connsiteY1" fmla="*/ 0 h 2378043"/>
              <a:gd name="connsiteX2" fmla="*/ 2093646 w 2683585"/>
              <a:gd name="connsiteY2" fmla="*/ 0 h 2378043"/>
              <a:gd name="connsiteX3" fmla="*/ 2683585 w 2683585"/>
              <a:gd name="connsiteY3" fmla="*/ 1179878 h 2378043"/>
              <a:gd name="connsiteX4" fmla="*/ 2093646 w 2683585"/>
              <a:gd name="connsiteY4" fmla="*/ 2359755 h 2378043"/>
              <a:gd name="connsiteX5" fmla="*/ 690523 w 2683585"/>
              <a:gd name="connsiteY5" fmla="*/ 2378043 h 2378043"/>
              <a:gd name="connsiteX6" fmla="*/ 0 w 2683585"/>
              <a:gd name="connsiteY6" fmla="*/ 1189022 h 2378043"/>
              <a:gd name="connsiteX0" fmla="*/ 0 w 2546425"/>
              <a:gd name="connsiteY0" fmla="*/ 1189022 h 2378043"/>
              <a:gd name="connsiteX1" fmla="*/ 635659 w 2546425"/>
              <a:gd name="connsiteY1" fmla="*/ 0 h 2378043"/>
              <a:gd name="connsiteX2" fmla="*/ 2093646 w 2546425"/>
              <a:gd name="connsiteY2" fmla="*/ 0 h 2378043"/>
              <a:gd name="connsiteX3" fmla="*/ 2546425 w 2546425"/>
              <a:gd name="connsiteY3" fmla="*/ 1189022 h 2378043"/>
              <a:gd name="connsiteX4" fmla="*/ 2093646 w 2546425"/>
              <a:gd name="connsiteY4" fmla="*/ 2359755 h 2378043"/>
              <a:gd name="connsiteX5" fmla="*/ 690523 w 2546425"/>
              <a:gd name="connsiteY5" fmla="*/ 2378043 h 2378043"/>
              <a:gd name="connsiteX6" fmla="*/ 0 w 2546425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93646 w 2711017"/>
              <a:gd name="connsiteY2" fmla="*/ 0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93646 w 2711017"/>
              <a:gd name="connsiteY4" fmla="*/ 2359755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3"/>
              <a:gd name="connsiteX1" fmla="*/ 635659 w 2711017"/>
              <a:gd name="connsiteY1" fmla="*/ 0 h 2378043"/>
              <a:gd name="connsiteX2" fmla="*/ 2029638 w 2711017"/>
              <a:gd name="connsiteY2" fmla="*/ 9147 h 2378043"/>
              <a:gd name="connsiteX3" fmla="*/ 2711017 w 2711017"/>
              <a:gd name="connsiteY3" fmla="*/ 1207310 h 2378043"/>
              <a:gd name="connsiteX4" fmla="*/ 2011350 w 2711017"/>
              <a:gd name="connsiteY4" fmla="*/ 2368901 h 2378043"/>
              <a:gd name="connsiteX5" fmla="*/ 690523 w 2711017"/>
              <a:gd name="connsiteY5" fmla="*/ 2378043 h 2378043"/>
              <a:gd name="connsiteX6" fmla="*/ 0 w 2711017"/>
              <a:gd name="connsiteY6" fmla="*/ 1189022 h 2378043"/>
              <a:gd name="connsiteX0" fmla="*/ 0 w 2711017"/>
              <a:gd name="connsiteY0" fmla="*/ 1189022 h 2378048"/>
              <a:gd name="connsiteX1" fmla="*/ 635659 w 2711017"/>
              <a:gd name="connsiteY1" fmla="*/ 0 h 2378048"/>
              <a:gd name="connsiteX2" fmla="*/ 2029638 w 2711017"/>
              <a:gd name="connsiteY2" fmla="*/ 9147 h 2378048"/>
              <a:gd name="connsiteX3" fmla="*/ 2711017 w 2711017"/>
              <a:gd name="connsiteY3" fmla="*/ 1207310 h 2378048"/>
              <a:gd name="connsiteX4" fmla="*/ 1965630 w 2711017"/>
              <a:gd name="connsiteY4" fmla="*/ 2378048 h 2378048"/>
              <a:gd name="connsiteX5" fmla="*/ 690523 w 2711017"/>
              <a:gd name="connsiteY5" fmla="*/ 2378043 h 2378048"/>
              <a:gd name="connsiteX6" fmla="*/ 0 w 2711017"/>
              <a:gd name="connsiteY6" fmla="*/ 1189022 h 2378048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78043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63675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96337"/>
              <a:gd name="connsiteX1" fmla="*/ 635659 w 2711017"/>
              <a:gd name="connsiteY1" fmla="*/ 0 h 2396337"/>
              <a:gd name="connsiteX2" fmla="*/ 2029638 w 2711017"/>
              <a:gd name="connsiteY2" fmla="*/ 9147 h 2396337"/>
              <a:gd name="connsiteX3" fmla="*/ 2711017 w 2711017"/>
              <a:gd name="connsiteY3" fmla="*/ 1207310 h 2396337"/>
              <a:gd name="connsiteX4" fmla="*/ 2011350 w 2711017"/>
              <a:gd name="connsiteY4" fmla="*/ 2387195 h 2396337"/>
              <a:gd name="connsiteX5" fmla="*/ 699667 w 2711017"/>
              <a:gd name="connsiteY5" fmla="*/ 2396337 h 2396337"/>
              <a:gd name="connsiteX6" fmla="*/ 0 w 2711017"/>
              <a:gd name="connsiteY6" fmla="*/ 1189022 h 2396337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772819 w 2711017"/>
              <a:gd name="connsiteY5" fmla="*/ 2140232 h 2387195"/>
              <a:gd name="connsiteX6" fmla="*/ 0 w 2711017"/>
              <a:gd name="connsiteY6" fmla="*/ 1189022 h 2387195"/>
              <a:gd name="connsiteX0" fmla="*/ 0 w 2711017"/>
              <a:gd name="connsiteY0" fmla="*/ 1189022 h 2387195"/>
              <a:gd name="connsiteX1" fmla="*/ 635659 w 2711017"/>
              <a:gd name="connsiteY1" fmla="*/ 0 h 2387195"/>
              <a:gd name="connsiteX2" fmla="*/ 2029638 w 2711017"/>
              <a:gd name="connsiteY2" fmla="*/ 9147 h 2387195"/>
              <a:gd name="connsiteX3" fmla="*/ 2711017 w 2711017"/>
              <a:gd name="connsiteY3" fmla="*/ 1207310 h 2387195"/>
              <a:gd name="connsiteX4" fmla="*/ 2011350 w 2711017"/>
              <a:gd name="connsiteY4" fmla="*/ 2387195 h 2387195"/>
              <a:gd name="connsiteX5" fmla="*/ 690523 w 2711017"/>
              <a:gd name="connsiteY5" fmla="*/ 2387190 h 2387195"/>
              <a:gd name="connsiteX6" fmla="*/ 0 w 2711017"/>
              <a:gd name="connsiteY6" fmla="*/ 1189022 h 2387195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1941500 w 2711017"/>
              <a:gd name="connsiteY4" fmla="*/ 2190289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87190"/>
              <a:gd name="connsiteX1" fmla="*/ 635659 w 2711017"/>
              <a:gd name="connsiteY1" fmla="*/ 0 h 2387190"/>
              <a:gd name="connsiteX2" fmla="*/ 2029638 w 2711017"/>
              <a:gd name="connsiteY2" fmla="*/ 9147 h 2387190"/>
              <a:gd name="connsiteX3" fmla="*/ 2711017 w 2711017"/>
              <a:gd name="connsiteY3" fmla="*/ 1207310 h 2387190"/>
              <a:gd name="connsiteX4" fmla="*/ 2036750 w 2711017"/>
              <a:gd name="connsiteY4" fmla="*/ 2368140 h 2387190"/>
              <a:gd name="connsiteX5" fmla="*/ 690523 w 2711017"/>
              <a:gd name="connsiteY5" fmla="*/ 2387190 h 2387190"/>
              <a:gd name="connsiteX6" fmla="*/ 0 w 2711017"/>
              <a:gd name="connsiteY6" fmla="*/ 1189022 h 2387190"/>
              <a:gd name="connsiteX0" fmla="*/ 0 w 2711017"/>
              <a:gd name="connsiteY0" fmla="*/ 1189022 h 2368140"/>
              <a:gd name="connsiteX1" fmla="*/ 635659 w 2711017"/>
              <a:gd name="connsiteY1" fmla="*/ 0 h 2368140"/>
              <a:gd name="connsiteX2" fmla="*/ 2029638 w 2711017"/>
              <a:gd name="connsiteY2" fmla="*/ 9147 h 2368140"/>
              <a:gd name="connsiteX3" fmla="*/ 2711017 w 2711017"/>
              <a:gd name="connsiteY3" fmla="*/ 1207310 h 2368140"/>
              <a:gd name="connsiteX4" fmla="*/ 2036750 w 2711017"/>
              <a:gd name="connsiteY4" fmla="*/ 2368140 h 2368140"/>
              <a:gd name="connsiteX5" fmla="*/ 798473 w 2711017"/>
              <a:gd name="connsiteY5" fmla="*/ 2133118 h 2368140"/>
              <a:gd name="connsiteX6" fmla="*/ 0 w 2711017"/>
              <a:gd name="connsiteY6" fmla="*/ 1189022 h 2368140"/>
              <a:gd name="connsiteX0" fmla="*/ 0 w 2711017"/>
              <a:gd name="connsiteY0" fmla="*/ 1189022 h 2374487"/>
              <a:gd name="connsiteX1" fmla="*/ 635659 w 2711017"/>
              <a:gd name="connsiteY1" fmla="*/ 0 h 2374487"/>
              <a:gd name="connsiteX2" fmla="*/ 2029638 w 2711017"/>
              <a:gd name="connsiteY2" fmla="*/ 9147 h 2374487"/>
              <a:gd name="connsiteX3" fmla="*/ 2711017 w 2711017"/>
              <a:gd name="connsiteY3" fmla="*/ 1207310 h 2374487"/>
              <a:gd name="connsiteX4" fmla="*/ 2036750 w 2711017"/>
              <a:gd name="connsiteY4" fmla="*/ 2368140 h 2374487"/>
              <a:gd name="connsiteX5" fmla="*/ 684173 w 2711017"/>
              <a:gd name="connsiteY5" fmla="*/ 2374487 h 2374487"/>
              <a:gd name="connsiteX6" fmla="*/ 0 w 2711017"/>
              <a:gd name="connsiteY6" fmla="*/ 1189022 h 2374487"/>
              <a:gd name="connsiteX0" fmla="*/ 0 w 2723717"/>
              <a:gd name="connsiteY0" fmla="*/ 1189022 h 2374487"/>
              <a:gd name="connsiteX1" fmla="*/ 635659 w 2723717"/>
              <a:gd name="connsiteY1" fmla="*/ 0 h 2374487"/>
              <a:gd name="connsiteX2" fmla="*/ 2029638 w 2723717"/>
              <a:gd name="connsiteY2" fmla="*/ 9147 h 2374487"/>
              <a:gd name="connsiteX3" fmla="*/ 2723717 w 2723717"/>
              <a:gd name="connsiteY3" fmla="*/ 1200958 h 2374487"/>
              <a:gd name="connsiteX4" fmla="*/ 2036750 w 2723717"/>
              <a:gd name="connsiteY4" fmla="*/ 2368140 h 2374487"/>
              <a:gd name="connsiteX5" fmla="*/ 684173 w 2723717"/>
              <a:gd name="connsiteY5" fmla="*/ 2374487 h 2374487"/>
              <a:gd name="connsiteX6" fmla="*/ 0 w 2723717"/>
              <a:gd name="connsiteY6" fmla="*/ 1189022 h 2374487"/>
              <a:gd name="connsiteX0" fmla="*/ 0 w 2723717"/>
              <a:gd name="connsiteY0" fmla="*/ 1179875 h 2365340"/>
              <a:gd name="connsiteX1" fmla="*/ 667409 w 2723717"/>
              <a:gd name="connsiteY1" fmla="*/ 130593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296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723717"/>
              <a:gd name="connsiteY0" fmla="*/ 1176318 h 2361783"/>
              <a:gd name="connsiteX1" fmla="*/ 673759 w 2723717"/>
              <a:gd name="connsiteY1" fmla="*/ 0 h 2361783"/>
              <a:gd name="connsiteX2" fmla="*/ 1959788 w 2723717"/>
              <a:gd name="connsiteY2" fmla="*/ 244163 h 2361783"/>
              <a:gd name="connsiteX3" fmla="*/ 2723717 w 2723717"/>
              <a:gd name="connsiteY3" fmla="*/ 1188254 h 2361783"/>
              <a:gd name="connsiteX4" fmla="*/ 2036750 w 2723717"/>
              <a:gd name="connsiteY4" fmla="*/ 2355436 h 2361783"/>
              <a:gd name="connsiteX5" fmla="*/ 684173 w 2723717"/>
              <a:gd name="connsiteY5" fmla="*/ 2361783 h 2361783"/>
              <a:gd name="connsiteX6" fmla="*/ 0 w 2723717"/>
              <a:gd name="connsiteY6" fmla="*/ 1176318 h 2361783"/>
              <a:gd name="connsiteX0" fmla="*/ 0 w 2723717"/>
              <a:gd name="connsiteY0" fmla="*/ 1179875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5 h 2365340"/>
              <a:gd name="connsiteX0" fmla="*/ 0 w 2457017"/>
              <a:gd name="connsiteY0" fmla="*/ 1186227 h 2365340"/>
              <a:gd name="connsiteX1" fmla="*/ 407059 w 2457017"/>
              <a:gd name="connsiteY1" fmla="*/ 3557 h 2365340"/>
              <a:gd name="connsiteX2" fmla="*/ 1775638 w 2457017"/>
              <a:gd name="connsiteY2" fmla="*/ 0 h 2365340"/>
              <a:gd name="connsiteX3" fmla="*/ 2457017 w 2457017"/>
              <a:gd name="connsiteY3" fmla="*/ 1191811 h 2365340"/>
              <a:gd name="connsiteX4" fmla="*/ 1770050 w 2457017"/>
              <a:gd name="connsiteY4" fmla="*/ 2358993 h 2365340"/>
              <a:gd name="connsiteX5" fmla="*/ 417473 w 2457017"/>
              <a:gd name="connsiteY5" fmla="*/ 2365340 h 2365340"/>
              <a:gd name="connsiteX6" fmla="*/ 0 w 2457017"/>
              <a:gd name="connsiteY6" fmla="*/ 1186227 h 2365340"/>
              <a:gd name="connsiteX0" fmla="*/ 0 w 2723717"/>
              <a:gd name="connsiteY0" fmla="*/ 1179876 h 2365340"/>
              <a:gd name="connsiteX1" fmla="*/ 673759 w 2723717"/>
              <a:gd name="connsiteY1" fmla="*/ 3557 h 2365340"/>
              <a:gd name="connsiteX2" fmla="*/ 2042338 w 2723717"/>
              <a:gd name="connsiteY2" fmla="*/ 0 h 2365340"/>
              <a:gd name="connsiteX3" fmla="*/ 2723717 w 2723717"/>
              <a:gd name="connsiteY3" fmla="*/ 1191811 h 2365340"/>
              <a:gd name="connsiteX4" fmla="*/ 2036750 w 2723717"/>
              <a:gd name="connsiteY4" fmla="*/ 2358993 h 2365340"/>
              <a:gd name="connsiteX5" fmla="*/ 684173 w 2723717"/>
              <a:gd name="connsiteY5" fmla="*/ 2365340 h 2365340"/>
              <a:gd name="connsiteX6" fmla="*/ 0 w 2723717"/>
              <a:gd name="connsiteY6" fmla="*/ 1179876 h 23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717" h="2365340">
                <a:moveTo>
                  <a:pt x="0" y="1179876"/>
                </a:moveTo>
                <a:lnTo>
                  <a:pt x="673759" y="3557"/>
                </a:lnTo>
                <a:lnTo>
                  <a:pt x="2042338" y="0"/>
                </a:lnTo>
                <a:lnTo>
                  <a:pt x="2723717" y="1191811"/>
                </a:lnTo>
                <a:lnTo>
                  <a:pt x="2036750" y="2358993"/>
                </a:lnTo>
                <a:lnTo>
                  <a:pt x="684173" y="2365340"/>
                </a:lnTo>
                <a:lnTo>
                  <a:pt x="0" y="1179876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kern="0" dirty="0">
              <a:solidFill>
                <a:srgbClr val="244D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642" y="1438117"/>
            <a:ext cx="1094909" cy="1106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8" y="2453995"/>
            <a:ext cx="980514" cy="1156128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9144482" y="6372250"/>
            <a:ext cx="2743200" cy="365125"/>
          </a:xfrm>
        </p:spPr>
        <p:txBody>
          <a:bodyPr/>
          <a:lstStyle/>
          <a:p>
            <a:r>
              <a:rPr lang="en-US" dirty="0" smtClean="0">
                <a:solidFill>
                  <a:srgbClr val="4E636E"/>
                </a:solidFill>
              </a:rPr>
              <a:t>13</a:t>
            </a:r>
          </a:p>
          <a:p>
            <a:endParaRPr lang="en-US" sz="1200" dirty="0">
              <a:solidFill>
                <a:srgbClr val="4E63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4945" y="4867835"/>
            <a:ext cx="4647092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b="1" dirty="0" smtClean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Thomas H. Zurbuchen</a:t>
            </a:r>
            <a:endParaRPr lang="en-US" b="1" dirty="0">
              <a:solidFill>
                <a:srgbClr val="244D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algn="r">
              <a:spcAft>
                <a:spcPts val="200"/>
              </a:spcAft>
            </a:pPr>
            <a:r>
              <a:rPr lang="en-US" dirty="0" smtClean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Associate Administrator</a:t>
            </a:r>
          </a:p>
          <a:p>
            <a:pPr algn="r">
              <a:spcBef>
                <a:spcPts val="1200"/>
              </a:spcBef>
              <a:spcAft>
                <a:spcPts val="200"/>
              </a:spcAft>
            </a:pPr>
            <a:r>
              <a:rPr lang="en-US" b="1" dirty="0" smtClean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Gregory L. </a:t>
            </a:r>
            <a:r>
              <a:rPr lang="en-US" b="1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Robinson</a:t>
            </a:r>
          </a:p>
          <a:p>
            <a:pPr algn="r">
              <a:spcAft>
                <a:spcPts val="200"/>
              </a:spcAft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Deputy </a:t>
            </a:r>
            <a:r>
              <a:rPr lang="en-US" dirty="0" smtClean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Associate Administrator for Programs</a:t>
            </a:r>
            <a:endParaRPr lang="en-US" dirty="0">
              <a:solidFill>
                <a:srgbClr val="244D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algn="r"/>
            <a:endParaRPr lang="en-US" sz="1400" dirty="0" smtClean="0">
              <a:solidFill>
                <a:srgbClr val="244D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algn="r"/>
            <a:r>
              <a:rPr lang="en-US" sz="1400" dirty="0" smtClean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JANUARY 2018</a:t>
            </a:r>
            <a:endParaRPr lang="en-US" sz="1400" dirty="0">
              <a:solidFill>
                <a:srgbClr val="244D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211" y="4815202"/>
            <a:ext cx="669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Science Mission Directorate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Class D Town Hall</a:t>
            </a:r>
          </a:p>
        </p:txBody>
      </p:sp>
    </p:spTree>
    <p:extLst>
      <p:ext uri="{BB962C8B-B14F-4D97-AF65-F5344CB8AC3E}">
        <p14:creationId xmlns:p14="http://schemas.microsoft.com/office/powerpoint/2010/main" val="111144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86043" y="2791967"/>
            <a:ext cx="2638119" cy="2120631"/>
            <a:chOff x="5437631" y="2650112"/>
            <a:chExt cx="2308941" cy="1856025"/>
          </a:xfrm>
        </p:grpSpPr>
        <p:sp>
          <p:nvSpPr>
            <p:cNvPr id="25" name="Hexagon 2"/>
            <p:cNvSpPr>
              <a:spLocks noChangeAspect="1"/>
            </p:cNvSpPr>
            <p:nvPr/>
          </p:nvSpPr>
          <p:spPr>
            <a:xfrm>
              <a:off x="5608730" y="2650112"/>
              <a:ext cx="2137842" cy="1856025"/>
            </a:xfrm>
            <a:custGeom>
              <a:avLst/>
              <a:gdLst>
                <a:gd name="connsiteX0" fmla="*/ 0 w 2637865"/>
                <a:gd name="connsiteY0" fmla="*/ 1179879 h 2359757"/>
                <a:gd name="connsiteX1" fmla="*/ 589939 w 2637865"/>
                <a:gd name="connsiteY1" fmla="*/ 1 h 2359757"/>
                <a:gd name="connsiteX2" fmla="*/ 2047926 w 2637865"/>
                <a:gd name="connsiteY2" fmla="*/ 1 h 2359757"/>
                <a:gd name="connsiteX3" fmla="*/ 2637865 w 2637865"/>
                <a:gd name="connsiteY3" fmla="*/ 1179879 h 2359757"/>
                <a:gd name="connsiteX4" fmla="*/ 2047926 w 2637865"/>
                <a:gd name="connsiteY4" fmla="*/ 2359756 h 2359757"/>
                <a:gd name="connsiteX5" fmla="*/ 589939 w 2637865"/>
                <a:gd name="connsiteY5" fmla="*/ 2359756 h 2359757"/>
                <a:gd name="connsiteX6" fmla="*/ 0 w 2637865"/>
                <a:gd name="connsiteY6" fmla="*/ 1179879 h 2359757"/>
                <a:gd name="connsiteX0" fmla="*/ 0 w 2637865"/>
                <a:gd name="connsiteY0" fmla="*/ 1179878 h 2368899"/>
                <a:gd name="connsiteX1" fmla="*/ 589939 w 2637865"/>
                <a:gd name="connsiteY1" fmla="*/ 0 h 2368899"/>
                <a:gd name="connsiteX2" fmla="*/ 2047926 w 2637865"/>
                <a:gd name="connsiteY2" fmla="*/ 0 h 2368899"/>
                <a:gd name="connsiteX3" fmla="*/ 2637865 w 2637865"/>
                <a:gd name="connsiteY3" fmla="*/ 1179878 h 2368899"/>
                <a:gd name="connsiteX4" fmla="*/ 2047926 w 2637865"/>
                <a:gd name="connsiteY4" fmla="*/ 2359755 h 2368899"/>
                <a:gd name="connsiteX5" fmla="*/ 717955 w 2637865"/>
                <a:gd name="connsiteY5" fmla="*/ 2368899 h 2368899"/>
                <a:gd name="connsiteX6" fmla="*/ 0 w 2637865"/>
                <a:gd name="connsiteY6" fmla="*/ 1179878 h 2368899"/>
                <a:gd name="connsiteX0" fmla="*/ 0 w 2637865"/>
                <a:gd name="connsiteY0" fmla="*/ 1179878 h 2378043"/>
                <a:gd name="connsiteX1" fmla="*/ 589939 w 2637865"/>
                <a:gd name="connsiteY1" fmla="*/ 0 h 2378043"/>
                <a:gd name="connsiteX2" fmla="*/ 2047926 w 2637865"/>
                <a:gd name="connsiteY2" fmla="*/ 0 h 2378043"/>
                <a:gd name="connsiteX3" fmla="*/ 2637865 w 2637865"/>
                <a:gd name="connsiteY3" fmla="*/ 1179878 h 2378043"/>
                <a:gd name="connsiteX4" fmla="*/ 2047926 w 2637865"/>
                <a:gd name="connsiteY4" fmla="*/ 2359755 h 2378043"/>
                <a:gd name="connsiteX5" fmla="*/ 644803 w 2637865"/>
                <a:gd name="connsiteY5" fmla="*/ 2378043 h 2378043"/>
                <a:gd name="connsiteX6" fmla="*/ 0 w 2637865"/>
                <a:gd name="connsiteY6" fmla="*/ 1179878 h 2378043"/>
                <a:gd name="connsiteX0" fmla="*/ 0 w 2683585"/>
                <a:gd name="connsiteY0" fmla="*/ 1189022 h 2378043"/>
                <a:gd name="connsiteX1" fmla="*/ 635659 w 2683585"/>
                <a:gd name="connsiteY1" fmla="*/ 0 h 2378043"/>
                <a:gd name="connsiteX2" fmla="*/ 2093646 w 2683585"/>
                <a:gd name="connsiteY2" fmla="*/ 0 h 2378043"/>
                <a:gd name="connsiteX3" fmla="*/ 2683585 w 2683585"/>
                <a:gd name="connsiteY3" fmla="*/ 1179878 h 2378043"/>
                <a:gd name="connsiteX4" fmla="*/ 2093646 w 2683585"/>
                <a:gd name="connsiteY4" fmla="*/ 2359755 h 2378043"/>
                <a:gd name="connsiteX5" fmla="*/ 690523 w 2683585"/>
                <a:gd name="connsiteY5" fmla="*/ 2378043 h 2378043"/>
                <a:gd name="connsiteX6" fmla="*/ 0 w 2683585"/>
                <a:gd name="connsiteY6" fmla="*/ 1189022 h 2378043"/>
                <a:gd name="connsiteX0" fmla="*/ 0 w 2546425"/>
                <a:gd name="connsiteY0" fmla="*/ 1189022 h 2378043"/>
                <a:gd name="connsiteX1" fmla="*/ 635659 w 2546425"/>
                <a:gd name="connsiteY1" fmla="*/ 0 h 2378043"/>
                <a:gd name="connsiteX2" fmla="*/ 2093646 w 2546425"/>
                <a:gd name="connsiteY2" fmla="*/ 0 h 2378043"/>
                <a:gd name="connsiteX3" fmla="*/ 2546425 w 2546425"/>
                <a:gd name="connsiteY3" fmla="*/ 1189022 h 2378043"/>
                <a:gd name="connsiteX4" fmla="*/ 2093646 w 2546425"/>
                <a:gd name="connsiteY4" fmla="*/ 2359755 h 2378043"/>
                <a:gd name="connsiteX5" fmla="*/ 690523 w 2546425"/>
                <a:gd name="connsiteY5" fmla="*/ 2378043 h 2378043"/>
                <a:gd name="connsiteX6" fmla="*/ 0 w 2546425"/>
                <a:gd name="connsiteY6" fmla="*/ 1189022 h 2378043"/>
                <a:gd name="connsiteX0" fmla="*/ 0 w 2711017"/>
                <a:gd name="connsiteY0" fmla="*/ 1189022 h 2378043"/>
                <a:gd name="connsiteX1" fmla="*/ 635659 w 2711017"/>
                <a:gd name="connsiteY1" fmla="*/ 0 h 2378043"/>
                <a:gd name="connsiteX2" fmla="*/ 2093646 w 2711017"/>
                <a:gd name="connsiteY2" fmla="*/ 0 h 2378043"/>
                <a:gd name="connsiteX3" fmla="*/ 2711017 w 2711017"/>
                <a:gd name="connsiteY3" fmla="*/ 1207310 h 2378043"/>
                <a:gd name="connsiteX4" fmla="*/ 2093646 w 2711017"/>
                <a:gd name="connsiteY4" fmla="*/ 2359755 h 2378043"/>
                <a:gd name="connsiteX5" fmla="*/ 690523 w 2711017"/>
                <a:gd name="connsiteY5" fmla="*/ 2378043 h 2378043"/>
                <a:gd name="connsiteX6" fmla="*/ 0 w 2711017"/>
                <a:gd name="connsiteY6" fmla="*/ 1189022 h 2378043"/>
                <a:gd name="connsiteX0" fmla="*/ 0 w 2711017"/>
                <a:gd name="connsiteY0" fmla="*/ 1189022 h 2378043"/>
                <a:gd name="connsiteX1" fmla="*/ 635659 w 2711017"/>
                <a:gd name="connsiteY1" fmla="*/ 0 h 2378043"/>
                <a:gd name="connsiteX2" fmla="*/ 2029638 w 2711017"/>
                <a:gd name="connsiteY2" fmla="*/ 9147 h 2378043"/>
                <a:gd name="connsiteX3" fmla="*/ 2711017 w 2711017"/>
                <a:gd name="connsiteY3" fmla="*/ 1207310 h 2378043"/>
                <a:gd name="connsiteX4" fmla="*/ 2093646 w 2711017"/>
                <a:gd name="connsiteY4" fmla="*/ 2359755 h 2378043"/>
                <a:gd name="connsiteX5" fmla="*/ 690523 w 2711017"/>
                <a:gd name="connsiteY5" fmla="*/ 2378043 h 2378043"/>
                <a:gd name="connsiteX6" fmla="*/ 0 w 2711017"/>
                <a:gd name="connsiteY6" fmla="*/ 1189022 h 2378043"/>
                <a:gd name="connsiteX0" fmla="*/ 0 w 2711017"/>
                <a:gd name="connsiteY0" fmla="*/ 1189022 h 2378043"/>
                <a:gd name="connsiteX1" fmla="*/ 635659 w 2711017"/>
                <a:gd name="connsiteY1" fmla="*/ 0 h 2378043"/>
                <a:gd name="connsiteX2" fmla="*/ 2029638 w 2711017"/>
                <a:gd name="connsiteY2" fmla="*/ 9147 h 2378043"/>
                <a:gd name="connsiteX3" fmla="*/ 2711017 w 2711017"/>
                <a:gd name="connsiteY3" fmla="*/ 1207310 h 2378043"/>
                <a:gd name="connsiteX4" fmla="*/ 2011350 w 2711017"/>
                <a:gd name="connsiteY4" fmla="*/ 2368901 h 2378043"/>
                <a:gd name="connsiteX5" fmla="*/ 690523 w 2711017"/>
                <a:gd name="connsiteY5" fmla="*/ 2378043 h 2378043"/>
                <a:gd name="connsiteX6" fmla="*/ 0 w 2711017"/>
                <a:gd name="connsiteY6" fmla="*/ 1189022 h 2378043"/>
                <a:gd name="connsiteX0" fmla="*/ 0 w 2711017"/>
                <a:gd name="connsiteY0" fmla="*/ 1189022 h 2378048"/>
                <a:gd name="connsiteX1" fmla="*/ 635659 w 2711017"/>
                <a:gd name="connsiteY1" fmla="*/ 0 h 2378048"/>
                <a:gd name="connsiteX2" fmla="*/ 2029638 w 2711017"/>
                <a:gd name="connsiteY2" fmla="*/ 9147 h 2378048"/>
                <a:gd name="connsiteX3" fmla="*/ 2711017 w 2711017"/>
                <a:gd name="connsiteY3" fmla="*/ 1207310 h 2378048"/>
                <a:gd name="connsiteX4" fmla="*/ 1965630 w 2711017"/>
                <a:gd name="connsiteY4" fmla="*/ 2378048 h 2378048"/>
                <a:gd name="connsiteX5" fmla="*/ 690523 w 2711017"/>
                <a:gd name="connsiteY5" fmla="*/ 2378043 h 2378048"/>
                <a:gd name="connsiteX6" fmla="*/ 0 w 2711017"/>
                <a:gd name="connsiteY6" fmla="*/ 1189022 h 2378048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690523 w 2711017"/>
                <a:gd name="connsiteY5" fmla="*/ 2378043 h 2387195"/>
                <a:gd name="connsiteX6" fmla="*/ 0 w 2711017"/>
                <a:gd name="connsiteY6" fmla="*/ 1189022 h 2387195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763675 w 2711017"/>
                <a:gd name="connsiteY5" fmla="*/ 2387190 h 2387195"/>
                <a:gd name="connsiteX6" fmla="*/ 0 w 2711017"/>
                <a:gd name="connsiteY6" fmla="*/ 1189022 h 2387195"/>
                <a:gd name="connsiteX0" fmla="*/ 0 w 2711017"/>
                <a:gd name="connsiteY0" fmla="*/ 1189022 h 2396337"/>
                <a:gd name="connsiteX1" fmla="*/ 635659 w 2711017"/>
                <a:gd name="connsiteY1" fmla="*/ 0 h 2396337"/>
                <a:gd name="connsiteX2" fmla="*/ 2029638 w 2711017"/>
                <a:gd name="connsiteY2" fmla="*/ 9147 h 2396337"/>
                <a:gd name="connsiteX3" fmla="*/ 2711017 w 2711017"/>
                <a:gd name="connsiteY3" fmla="*/ 1207310 h 2396337"/>
                <a:gd name="connsiteX4" fmla="*/ 2011350 w 2711017"/>
                <a:gd name="connsiteY4" fmla="*/ 2387195 h 2396337"/>
                <a:gd name="connsiteX5" fmla="*/ 699667 w 2711017"/>
                <a:gd name="connsiteY5" fmla="*/ 2396337 h 2396337"/>
                <a:gd name="connsiteX6" fmla="*/ 0 w 2711017"/>
                <a:gd name="connsiteY6" fmla="*/ 1189022 h 2396337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772819 w 2711017"/>
                <a:gd name="connsiteY5" fmla="*/ 2140232 h 2387195"/>
                <a:gd name="connsiteX6" fmla="*/ 0 w 2711017"/>
                <a:gd name="connsiteY6" fmla="*/ 1189022 h 2387195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690523 w 2711017"/>
                <a:gd name="connsiteY5" fmla="*/ 2387190 h 2387195"/>
                <a:gd name="connsiteX6" fmla="*/ 0 w 2711017"/>
                <a:gd name="connsiteY6" fmla="*/ 1189022 h 2387195"/>
                <a:gd name="connsiteX0" fmla="*/ 0 w 2711017"/>
                <a:gd name="connsiteY0" fmla="*/ 1189022 h 2387190"/>
                <a:gd name="connsiteX1" fmla="*/ 635659 w 2711017"/>
                <a:gd name="connsiteY1" fmla="*/ 0 h 2387190"/>
                <a:gd name="connsiteX2" fmla="*/ 2029638 w 2711017"/>
                <a:gd name="connsiteY2" fmla="*/ 9147 h 2387190"/>
                <a:gd name="connsiteX3" fmla="*/ 2711017 w 2711017"/>
                <a:gd name="connsiteY3" fmla="*/ 1207310 h 2387190"/>
                <a:gd name="connsiteX4" fmla="*/ 1941500 w 2711017"/>
                <a:gd name="connsiteY4" fmla="*/ 2190289 h 2387190"/>
                <a:gd name="connsiteX5" fmla="*/ 690523 w 2711017"/>
                <a:gd name="connsiteY5" fmla="*/ 2387190 h 2387190"/>
                <a:gd name="connsiteX6" fmla="*/ 0 w 2711017"/>
                <a:gd name="connsiteY6" fmla="*/ 1189022 h 2387190"/>
                <a:gd name="connsiteX0" fmla="*/ 0 w 2711017"/>
                <a:gd name="connsiteY0" fmla="*/ 1189022 h 2387190"/>
                <a:gd name="connsiteX1" fmla="*/ 635659 w 2711017"/>
                <a:gd name="connsiteY1" fmla="*/ 0 h 2387190"/>
                <a:gd name="connsiteX2" fmla="*/ 2029638 w 2711017"/>
                <a:gd name="connsiteY2" fmla="*/ 9147 h 2387190"/>
                <a:gd name="connsiteX3" fmla="*/ 2711017 w 2711017"/>
                <a:gd name="connsiteY3" fmla="*/ 1207310 h 2387190"/>
                <a:gd name="connsiteX4" fmla="*/ 2036750 w 2711017"/>
                <a:gd name="connsiteY4" fmla="*/ 2368140 h 2387190"/>
                <a:gd name="connsiteX5" fmla="*/ 690523 w 2711017"/>
                <a:gd name="connsiteY5" fmla="*/ 2387190 h 2387190"/>
                <a:gd name="connsiteX6" fmla="*/ 0 w 2711017"/>
                <a:gd name="connsiteY6" fmla="*/ 1189022 h 2387190"/>
                <a:gd name="connsiteX0" fmla="*/ 0 w 2711017"/>
                <a:gd name="connsiteY0" fmla="*/ 1189022 h 2368140"/>
                <a:gd name="connsiteX1" fmla="*/ 635659 w 2711017"/>
                <a:gd name="connsiteY1" fmla="*/ 0 h 2368140"/>
                <a:gd name="connsiteX2" fmla="*/ 2029638 w 2711017"/>
                <a:gd name="connsiteY2" fmla="*/ 9147 h 2368140"/>
                <a:gd name="connsiteX3" fmla="*/ 2711017 w 2711017"/>
                <a:gd name="connsiteY3" fmla="*/ 1207310 h 2368140"/>
                <a:gd name="connsiteX4" fmla="*/ 2036750 w 2711017"/>
                <a:gd name="connsiteY4" fmla="*/ 2368140 h 2368140"/>
                <a:gd name="connsiteX5" fmla="*/ 798473 w 2711017"/>
                <a:gd name="connsiteY5" fmla="*/ 2133118 h 2368140"/>
                <a:gd name="connsiteX6" fmla="*/ 0 w 2711017"/>
                <a:gd name="connsiteY6" fmla="*/ 1189022 h 2368140"/>
                <a:gd name="connsiteX0" fmla="*/ 0 w 2711017"/>
                <a:gd name="connsiteY0" fmla="*/ 1189022 h 2374487"/>
                <a:gd name="connsiteX1" fmla="*/ 635659 w 2711017"/>
                <a:gd name="connsiteY1" fmla="*/ 0 h 2374487"/>
                <a:gd name="connsiteX2" fmla="*/ 2029638 w 2711017"/>
                <a:gd name="connsiteY2" fmla="*/ 9147 h 2374487"/>
                <a:gd name="connsiteX3" fmla="*/ 2711017 w 2711017"/>
                <a:gd name="connsiteY3" fmla="*/ 1207310 h 2374487"/>
                <a:gd name="connsiteX4" fmla="*/ 2036750 w 2711017"/>
                <a:gd name="connsiteY4" fmla="*/ 2368140 h 2374487"/>
                <a:gd name="connsiteX5" fmla="*/ 684173 w 2711017"/>
                <a:gd name="connsiteY5" fmla="*/ 2374487 h 2374487"/>
                <a:gd name="connsiteX6" fmla="*/ 0 w 2711017"/>
                <a:gd name="connsiteY6" fmla="*/ 1189022 h 2374487"/>
                <a:gd name="connsiteX0" fmla="*/ 0 w 2723717"/>
                <a:gd name="connsiteY0" fmla="*/ 1189022 h 2374487"/>
                <a:gd name="connsiteX1" fmla="*/ 635659 w 2723717"/>
                <a:gd name="connsiteY1" fmla="*/ 0 h 2374487"/>
                <a:gd name="connsiteX2" fmla="*/ 2029638 w 2723717"/>
                <a:gd name="connsiteY2" fmla="*/ 9147 h 2374487"/>
                <a:gd name="connsiteX3" fmla="*/ 2723717 w 2723717"/>
                <a:gd name="connsiteY3" fmla="*/ 1200958 h 2374487"/>
                <a:gd name="connsiteX4" fmla="*/ 2036750 w 2723717"/>
                <a:gd name="connsiteY4" fmla="*/ 2368140 h 2374487"/>
                <a:gd name="connsiteX5" fmla="*/ 684173 w 2723717"/>
                <a:gd name="connsiteY5" fmla="*/ 2374487 h 2374487"/>
                <a:gd name="connsiteX6" fmla="*/ 0 w 2723717"/>
                <a:gd name="connsiteY6" fmla="*/ 1189022 h 2374487"/>
                <a:gd name="connsiteX0" fmla="*/ 0 w 2723717"/>
                <a:gd name="connsiteY0" fmla="*/ 1179875 h 2365340"/>
                <a:gd name="connsiteX1" fmla="*/ 667409 w 2723717"/>
                <a:gd name="connsiteY1" fmla="*/ 130593 h 2365340"/>
                <a:gd name="connsiteX2" fmla="*/ 20296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5 h 2365340"/>
                <a:gd name="connsiteX0" fmla="*/ 0 w 2723717"/>
                <a:gd name="connsiteY0" fmla="*/ 1179875 h 2365340"/>
                <a:gd name="connsiteX1" fmla="*/ 673759 w 2723717"/>
                <a:gd name="connsiteY1" fmla="*/ 3557 h 2365340"/>
                <a:gd name="connsiteX2" fmla="*/ 20296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5 h 2365340"/>
                <a:gd name="connsiteX0" fmla="*/ 0 w 2723717"/>
                <a:gd name="connsiteY0" fmla="*/ 1176318 h 2361783"/>
                <a:gd name="connsiteX1" fmla="*/ 673759 w 2723717"/>
                <a:gd name="connsiteY1" fmla="*/ 0 h 2361783"/>
                <a:gd name="connsiteX2" fmla="*/ 1959788 w 2723717"/>
                <a:gd name="connsiteY2" fmla="*/ 244163 h 2361783"/>
                <a:gd name="connsiteX3" fmla="*/ 2723717 w 2723717"/>
                <a:gd name="connsiteY3" fmla="*/ 1188254 h 2361783"/>
                <a:gd name="connsiteX4" fmla="*/ 2036750 w 2723717"/>
                <a:gd name="connsiteY4" fmla="*/ 2355436 h 2361783"/>
                <a:gd name="connsiteX5" fmla="*/ 684173 w 2723717"/>
                <a:gd name="connsiteY5" fmla="*/ 2361783 h 2361783"/>
                <a:gd name="connsiteX6" fmla="*/ 0 w 2723717"/>
                <a:gd name="connsiteY6" fmla="*/ 1176318 h 2361783"/>
                <a:gd name="connsiteX0" fmla="*/ 0 w 2723717"/>
                <a:gd name="connsiteY0" fmla="*/ 1179875 h 2365340"/>
                <a:gd name="connsiteX1" fmla="*/ 673759 w 2723717"/>
                <a:gd name="connsiteY1" fmla="*/ 3557 h 2365340"/>
                <a:gd name="connsiteX2" fmla="*/ 20423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5 h 2365340"/>
                <a:gd name="connsiteX0" fmla="*/ 0 w 2457017"/>
                <a:gd name="connsiteY0" fmla="*/ 1186227 h 2365340"/>
                <a:gd name="connsiteX1" fmla="*/ 407059 w 2457017"/>
                <a:gd name="connsiteY1" fmla="*/ 3557 h 2365340"/>
                <a:gd name="connsiteX2" fmla="*/ 1775638 w 2457017"/>
                <a:gd name="connsiteY2" fmla="*/ 0 h 2365340"/>
                <a:gd name="connsiteX3" fmla="*/ 2457017 w 2457017"/>
                <a:gd name="connsiteY3" fmla="*/ 1191811 h 2365340"/>
                <a:gd name="connsiteX4" fmla="*/ 1770050 w 2457017"/>
                <a:gd name="connsiteY4" fmla="*/ 2358993 h 2365340"/>
                <a:gd name="connsiteX5" fmla="*/ 417473 w 2457017"/>
                <a:gd name="connsiteY5" fmla="*/ 2365340 h 2365340"/>
                <a:gd name="connsiteX6" fmla="*/ 0 w 2457017"/>
                <a:gd name="connsiteY6" fmla="*/ 1186227 h 2365340"/>
                <a:gd name="connsiteX0" fmla="*/ 0 w 2723717"/>
                <a:gd name="connsiteY0" fmla="*/ 1179876 h 2365340"/>
                <a:gd name="connsiteX1" fmla="*/ 673759 w 2723717"/>
                <a:gd name="connsiteY1" fmla="*/ 3557 h 2365340"/>
                <a:gd name="connsiteX2" fmla="*/ 20423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6 h 236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3717" h="2365340">
                  <a:moveTo>
                    <a:pt x="0" y="1179876"/>
                  </a:moveTo>
                  <a:lnTo>
                    <a:pt x="673759" y="3557"/>
                  </a:lnTo>
                  <a:lnTo>
                    <a:pt x="2042338" y="0"/>
                  </a:lnTo>
                  <a:lnTo>
                    <a:pt x="2723717" y="1191811"/>
                  </a:lnTo>
                  <a:lnTo>
                    <a:pt x="2036750" y="2358993"/>
                  </a:lnTo>
                  <a:lnTo>
                    <a:pt x="684173" y="2365340"/>
                  </a:lnTo>
                  <a:lnTo>
                    <a:pt x="0" y="1179876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03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437631" y="3386730"/>
              <a:ext cx="2155556" cy="39249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2060"/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smtClean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HELIOPHYSICS</a:t>
              </a:r>
              <a:endParaRPr lang="en-US" sz="2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413782" y="4346448"/>
            <a:ext cx="2442628" cy="2120632"/>
            <a:chOff x="7315200" y="4018788"/>
            <a:chExt cx="2137844" cy="1856025"/>
          </a:xfrm>
        </p:grpSpPr>
        <p:sp>
          <p:nvSpPr>
            <p:cNvPr id="30" name="Hexagon 2"/>
            <p:cNvSpPr>
              <a:spLocks noChangeAspect="1"/>
            </p:cNvSpPr>
            <p:nvPr/>
          </p:nvSpPr>
          <p:spPr>
            <a:xfrm>
              <a:off x="7315200" y="4018788"/>
              <a:ext cx="2137844" cy="1856025"/>
            </a:xfrm>
            <a:custGeom>
              <a:avLst/>
              <a:gdLst>
                <a:gd name="connsiteX0" fmla="*/ 0 w 2637865"/>
                <a:gd name="connsiteY0" fmla="*/ 1179879 h 2359757"/>
                <a:gd name="connsiteX1" fmla="*/ 589939 w 2637865"/>
                <a:gd name="connsiteY1" fmla="*/ 1 h 2359757"/>
                <a:gd name="connsiteX2" fmla="*/ 2047926 w 2637865"/>
                <a:gd name="connsiteY2" fmla="*/ 1 h 2359757"/>
                <a:gd name="connsiteX3" fmla="*/ 2637865 w 2637865"/>
                <a:gd name="connsiteY3" fmla="*/ 1179879 h 2359757"/>
                <a:gd name="connsiteX4" fmla="*/ 2047926 w 2637865"/>
                <a:gd name="connsiteY4" fmla="*/ 2359756 h 2359757"/>
                <a:gd name="connsiteX5" fmla="*/ 589939 w 2637865"/>
                <a:gd name="connsiteY5" fmla="*/ 2359756 h 2359757"/>
                <a:gd name="connsiteX6" fmla="*/ 0 w 2637865"/>
                <a:gd name="connsiteY6" fmla="*/ 1179879 h 2359757"/>
                <a:gd name="connsiteX0" fmla="*/ 0 w 2637865"/>
                <a:gd name="connsiteY0" fmla="*/ 1179878 h 2368899"/>
                <a:gd name="connsiteX1" fmla="*/ 589939 w 2637865"/>
                <a:gd name="connsiteY1" fmla="*/ 0 h 2368899"/>
                <a:gd name="connsiteX2" fmla="*/ 2047926 w 2637865"/>
                <a:gd name="connsiteY2" fmla="*/ 0 h 2368899"/>
                <a:gd name="connsiteX3" fmla="*/ 2637865 w 2637865"/>
                <a:gd name="connsiteY3" fmla="*/ 1179878 h 2368899"/>
                <a:gd name="connsiteX4" fmla="*/ 2047926 w 2637865"/>
                <a:gd name="connsiteY4" fmla="*/ 2359755 h 2368899"/>
                <a:gd name="connsiteX5" fmla="*/ 717955 w 2637865"/>
                <a:gd name="connsiteY5" fmla="*/ 2368899 h 2368899"/>
                <a:gd name="connsiteX6" fmla="*/ 0 w 2637865"/>
                <a:gd name="connsiteY6" fmla="*/ 1179878 h 2368899"/>
                <a:gd name="connsiteX0" fmla="*/ 0 w 2637865"/>
                <a:gd name="connsiteY0" fmla="*/ 1179878 h 2378043"/>
                <a:gd name="connsiteX1" fmla="*/ 589939 w 2637865"/>
                <a:gd name="connsiteY1" fmla="*/ 0 h 2378043"/>
                <a:gd name="connsiteX2" fmla="*/ 2047926 w 2637865"/>
                <a:gd name="connsiteY2" fmla="*/ 0 h 2378043"/>
                <a:gd name="connsiteX3" fmla="*/ 2637865 w 2637865"/>
                <a:gd name="connsiteY3" fmla="*/ 1179878 h 2378043"/>
                <a:gd name="connsiteX4" fmla="*/ 2047926 w 2637865"/>
                <a:gd name="connsiteY4" fmla="*/ 2359755 h 2378043"/>
                <a:gd name="connsiteX5" fmla="*/ 644803 w 2637865"/>
                <a:gd name="connsiteY5" fmla="*/ 2378043 h 2378043"/>
                <a:gd name="connsiteX6" fmla="*/ 0 w 2637865"/>
                <a:gd name="connsiteY6" fmla="*/ 1179878 h 2378043"/>
                <a:gd name="connsiteX0" fmla="*/ 0 w 2683585"/>
                <a:gd name="connsiteY0" fmla="*/ 1189022 h 2378043"/>
                <a:gd name="connsiteX1" fmla="*/ 635659 w 2683585"/>
                <a:gd name="connsiteY1" fmla="*/ 0 h 2378043"/>
                <a:gd name="connsiteX2" fmla="*/ 2093646 w 2683585"/>
                <a:gd name="connsiteY2" fmla="*/ 0 h 2378043"/>
                <a:gd name="connsiteX3" fmla="*/ 2683585 w 2683585"/>
                <a:gd name="connsiteY3" fmla="*/ 1179878 h 2378043"/>
                <a:gd name="connsiteX4" fmla="*/ 2093646 w 2683585"/>
                <a:gd name="connsiteY4" fmla="*/ 2359755 h 2378043"/>
                <a:gd name="connsiteX5" fmla="*/ 690523 w 2683585"/>
                <a:gd name="connsiteY5" fmla="*/ 2378043 h 2378043"/>
                <a:gd name="connsiteX6" fmla="*/ 0 w 2683585"/>
                <a:gd name="connsiteY6" fmla="*/ 1189022 h 2378043"/>
                <a:gd name="connsiteX0" fmla="*/ 0 w 2546425"/>
                <a:gd name="connsiteY0" fmla="*/ 1189022 h 2378043"/>
                <a:gd name="connsiteX1" fmla="*/ 635659 w 2546425"/>
                <a:gd name="connsiteY1" fmla="*/ 0 h 2378043"/>
                <a:gd name="connsiteX2" fmla="*/ 2093646 w 2546425"/>
                <a:gd name="connsiteY2" fmla="*/ 0 h 2378043"/>
                <a:gd name="connsiteX3" fmla="*/ 2546425 w 2546425"/>
                <a:gd name="connsiteY3" fmla="*/ 1189022 h 2378043"/>
                <a:gd name="connsiteX4" fmla="*/ 2093646 w 2546425"/>
                <a:gd name="connsiteY4" fmla="*/ 2359755 h 2378043"/>
                <a:gd name="connsiteX5" fmla="*/ 690523 w 2546425"/>
                <a:gd name="connsiteY5" fmla="*/ 2378043 h 2378043"/>
                <a:gd name="connsiteX6" fmla="*/ 0 w 2546425"/>
                <a:gd name="connsiteY6" fmla="*/ 1189022 h 2378043"/>
                <a:gd name="connsiteX0" fmla="*/ 0 w 2711017"/>
                <a:gd name="connsiteY0" fmla="*/ 1189022 h 2378043"/>
                <a:gd name="connsiteX1" fmla="*/ 635659 w 2711017"/>
                <a:gd name="connsiteY1" fmla="*/ 0 h 2378043"/>
                <a:gd name="connsiteX2" fmla="*/ 2093646 w 2711017"/>
                <a:gd name="connsiteY2" fmla="*/ 0 h 2378043"/>
                <a:gd name="connsiteX3" fmla="*/ 2711017 w 2711017"/>
                <a:gd name="connsiteY3" fmla="*/ 1207310 h 2378043"/>
                <a:gd name="connsiteX4" fmla="*/ 2093646 w 2711017"/>
                <a:gd name="connsiteY4" fmla="*/ 2359755 h 2378043"/>
                <a:gd name="connsiteX5" fmla="*/ 690523 w 2711017"/>
                <a:gd name="connsiteY5" fmla="*/ 2378043 h 2378043"/>
                <a:gd name="connsiteX6" fmla="*/ 0 w 2711017"/>
                <a:gd name="connsiteY6" fmla="*/ 1189022 h 2378043"/>
                <a:gd name="connsiteX0" fmla="*/ 0 w 2711017"/>
                <a:gd name="connsiteY0" fmla="*/ 1189022 h 2378043"/>
                <a:gd name="connsiteX1" fmla="*/ 635659 w 2711017"/>
                <a:gd name="connsiteY1" fmla="*/ 0 h 2378043"/>
                <a:gd name="connsiteX2" fmla="*/ 2029638 w 2711017"/>
                <a:gd name="connsiteY2" fmla="*/ 9147 h 2378043"/>
                <a:gd name="connsiteX3" fmla="*/ 2711017 w 2711017"/>
                <a:gd name="connsiteY3" fmla="*/ 1207310 h 2378043"/>
                <a:gd name="connsiteX4" fmla="*/ 2093646 w 2711017"/>
                <a:gd name="connsiteY4" fmla="*/ 2359755 h 2378043"/>
                <a:gd name="connsiteX5" fmla="*/ 690523 w 2711017"/>
                <a:gd name="connsiteY5" fmla="*/ 2378043 h 2378043"/>
                <a:gd name="connsiteX6" fmla="*/ 0 w 2711017"/>
                <a:gd name="connsiteY6" fmla="*/ 1189022 h 2378043"/>
                <a:gd name="connsiteX0" fmla="*/ 0 w 2711017"/>
                <a:gd name="connsiteY0" fmla="*/ 1189022 h 2378043"/>
                <a:gd name="connsiteX1" fmla="*/ 635659 w 2711017"/>
                <a:gd name="connsiteY1" fmla="*/ 0 h 2378043"/>
                <a:gd name="connsiteX2" fmla="*/ 2029638 w 2711017"/>
                <a:gd name="connsiteY2" fmla="*/ 9147 h 2378043"/>
                <a:gd name="connsiteX3" fmla="*/ 2711017 w 2711017"/>
                <a:gd name="connsiteY3" fmla="*/ 1207310 h 2378043"/>
                <a:gd name="connsiteX4" fmla="*/ 2011350 w 2711017"/>
                <a:gd name="connsiteY4" fmla="*/ 2368901 h 2378043"/>
                <a:gd name="connsiteX5" fmla="*/ 690523 w 2711017"/>
                <a:gd name="connsiteY5" fmla="*/ 2378043 h 2378043"/>
                <a:gd name="connsiteX6" fmla="*/ 0 w 2711017"/>
                <a:gd name="connsiteY6" fmla="*/ 1189022 h 2378043"/>
                <a:gd name="connsiteX0" fmla="*/ 0 w 2711017"/>
                <a:gd name="connsiteY0" fmla="*/ 1189022 h 2378048"/>
                <a:gd name="connsiteX1" fmla="*/ 635659 w 2711017"/>
                <a:gd name="connsiteY1" fmla="*/ 0 h 2378048"/>
                <a:gd name="connsiteX2" fmla="*/ 2029638 w 2711017"/>
                <a:gd name="connsiteY2" fmla="*/ 9147 h 2378048"/>
                <a:gd name="connsiteX3" fmla="*/ 2711017 w 2711017"/>
                <a:gd name="connsiteY3" fmla="*/ 1207310 h 2378048"/>
                <a:gd name="connsiteX4" fmla="*/ 1965630 w 2711017"/>
                <a:gd name="connsiteY4" fmla="*/ 2378048 h 2378048"/>
                <a:gd name="connsiteX5" fmla="*/ 690523 w 2711017"/>
                <a:gd name="connsiteY5" fmla="*/ 2378043 h 2378048"/>
                <a:gd name="connsiteX6" fmla="*/ 0 w 2711017"/>
                <a:gd name="connsiteY6" fmla="*/ 1189022 h 2378048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690523 w 2711017"/>
                <a:gd name="connsiteY5" fmla="*/ 2378043 h 2387195"/>
                <a:gd name="connsiteX6" fmla="*/ 0 w 2711017"/>
                <a:gd name="connsiteY6" fmla="*/ 1189022 h 2387195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763675 w 2711017"/>
                <a:gd name="connsiteY5" fmla="*/ 2387190 h 2387195"/>
                <a:gd name="connsiteX6" fmla="*/ 0 w 2711017"/>
                <a:gd name="connsiteY6" fmla="*/ 1189022 h 2387195"/>
                <a:gd name="connsiteX0" fmla="*/ 0 w 2711017"/>
                <a:gd name="connsiteY0" fmla="*/ 1189022 h 2396337"/>
                <a:gd name="connsiteX1" fmla="*/ 635659 w 2711017"/>
                <a:gd name="connsiteY1" fmla="*/ 0 h 2396337"/>
                <a:gd name="connsiteX2" fmla="*/ 2029638 w 2711017"/>
                <a:gd name="connsiteY2" fmla="*/ 9147 h 2396337"/>
                <a:gd name="connsiteX3" fmla="*/ 2711017 w 2711017"/>
                <a:gd name="connsiteY3" fmla="*/ 1207310 h 2396337"/>
                <a:gd name="connsiteX4" fmla="*/ 2011350 w 2711017"/>
                <a:gd name="connsiteY4" fmla="*/ 2387195 h 2396337"/>
                <a:gd name="connsiteX5" fmla="*/ 699667 w 2711017"/>
                <a:gd name="connsiteY5" fmla="*/ 2396337 h 2396337"/>
                <a:gd name="connsiteX6" fmla="*/ 0 w 2711017"/>
                <a:gd name="connsiteY6" fmla="*/ 1189022 h 2396337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772819 w 2711017"/>
                <a:gd name="connsiteY5" fmla="*/ 2140232 h 2387195"/>
                <a:gd name="connsiteX6" fmla="*/ 0 w 2711017"/>
                <a:gd name="connsiteY6" fmla="*/ 1189022 h 2387195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690523 w 2711017"/>
                <a:gd name="connsiteY5" fmla="*/ 2387190 h 2387195"/>
                <a:gd name="connsiteX6" fmla="*/ 0 w 2711017"/>
                <a:gd name="connsiteY6" fmla="*/ 1189022 h 2387195"/>
                <a:gd name="connsiteX0" fmla="*/ 0 w 2711017"/>
                <a:gd name="connsiteY0" fmla="*/ 1189022 h 2387190"/>
                <a:gd name="connsiteX1" fmla="*/ 635659 w 2711017"/>
                <a:gd name="connsiteY1" fmla="*/ 0 h 2387190"/>
                <a:gd name="connsiteX2" fmla="*/ 2029638 w 2711017"/>
                <a:gd name="connsiteY2" fmla="*/ 9147 h 2387190"/>
                <a:gd name="connsiteX3" fmla="*/ 2711017 w 2711017"/>
                <a:gd name="connsiteY3" fmla="*/ 1207310 h 2387190"/>
                <a:gd name="connsiteX4" fmla="*/ 1941500 w 2711017"/>
                <a:gd name="connsiteY4" fmla="*/ 2190289 h 2387190"/>
                <a:gd name="connsiteX5" fmla="*/ 690523 w 2711017"/>
                <a:gd name="connsiteY5" fmla="*/ 2387190 h 2387190"/>
                <a:gd name="connsiteX6" fmla="*/ 0 w 2711017"/>
                <a:gd name="connsiteY6" fmla="*/ 1189022 h 2387190"/>
                <a:gd name="connsiteX0" fmla="*/ 0 w 2711017"/>
                <a:gd name="connsiteY0" fmla="*/ 1189022 h 2387190"/>
                <a:gd name="connsiteX1" fmla="*/ 635659 w 2711017"/>
                <a:gd name="connsiteY1" fmla="*/ 0 h 2387190"/>
                <a:gd name="connsiteX2" fmla="*/ 2029638 w 2711017"/>
                <a:gd name="connsiteY2" fmla="*/ 9147 h 2387190"/>
                <a:gd name="connsiteX3" fmla="*/ 2711017 w 2711017"/>
                <a:gd name="connsiteY3" fmla="*/ 1207310 h 2387190"/>
                <a:gd name="connsiteX4" fmla="*/ 2036750 w 2711017"/>
                <a:gd name="connsiteY4" fmla="*/ 2368140 h 2387190"/>
                <a:gd name="connsiteX5" fmla="*/ 690523 w 2711017"/>
                <a:gd name="connsiteY5" fmla="*/ 2387190 h 2387190"/>
                <a:gd name="connsiteX6" fmla="*/ 0 w 2711017"/>
                <a:gd name="connsiteY6" fmla="*/ 1189022 h 2387190"/>
                <a:gd name="connsiteX0" fmla="*/ 0 w 2711017"/>
                <a:gd name="connsiteY0" fmla="*/ 1189022 h 2368140"/>
                <a:gd name="connsiteX1" fmla="*/ 635659 w 2711017"/>
                <a:gd name="connsiteY1" fmla="*/ 0 h 2368140"/>
                <a:gd name="connsiteX2" fmla="*/ 2029638 w 2711017"/>
                <a:gd name="connsiteY2" fmla="*/ 9147 h 2368140"/>
                <a:gd name="connsiteX3" fmla="*/ 2711017 w 2711017"/>
                <a:gd name="connsiteY3" fmla="*/ 1207310 h 2368140"/>
                <a:gd name="connsiteX4" fmla="*/ 2036750 w 2711017"/>
                <a:gd name="connsiteY4" fmla="*/ 2368140 h 2368140"/>
                <a:gd name="connsiteX5" fmla="*/ 798473 w 2711017"/>
                <a:gd name="connsiteY5" fmla="*/ 2133118 h 2368140"/>
                <a:gd name="connsiteX6" fmla="*/ 0 w 2711017"/>
                <a:gd name="connsiteY6" fmla="*/ 1189022 h 2368140"/>
                <a:gd name="connsiteX0" fmla="*/ 0 w 2711017"/>
                <a:gd name="connsiteY0" fmla="*/ 1189022 h 2374487"/>
                <a:gd name="connsiteX1" fmla="*/ 635659 w 2711017"/>
                <a:gd name="connsiteY1" fmla="*/ 0 h 2374487"/>
                <a:gd name="connsiteX2" fmla="*/ 2029638 w 2711017"/>
                <a:gd name="connsiteY2" fmla="*/ 9147 h 2374487"/>
                <a:gd name="connsiteX3" fmla="*/ 2711017 w 2711017"/>
                <a:gd name="connsiteY3" fmla="*/ 1207310 h 2374487"/>
                <a:gd name="connsiteX4" fmla="*/ 2036750 w 2711017"/>
                <a:gd name="connsiteY4" fmla="*/ 2368140 h 2374487"/>
                <a:gd name="connsiteX5" fmla="*/ 684173 w 2711017"/>
                <a:gd name="connsiteY5" fmla="*/ 2374487 h 2374487"/>
                <a:gd name="connsiteX6" fmla="*/ 0 w 2711017"/>
                <a:gd name="connsiteY6" fmla="*/ 1189022 h 2374487"/>
                <a:gd name="connsiteX0" fmla="*/ 0 w 2723717"/>
                <a:gd name="connsiteY0" fmla="*/ 1189022 h 2374487"/>
                <a:gd name="connsiteX1" fmla="*/ 635659 w 2723717"/>
                <a:gd name="connsiteY1" fmla="*/ 0 h 2374487"/>
                <a:gd name="connsiteX2" fmla="*/ 2029638 w 2723717"/>
                <a:gd name="connsiteY2" fmla="*/ 9147 h 2374487"/>
                <a:gd name="connsiteX3" fmla="*/ 2723717 w 2723717"/>
                <a:gd name="connsiteY3" fmla="*/ 1200958 h 2374487"/>
                <a:gd name="connsiteX4" fmla="*/ 2036750 w 2723717"/>
                <a:gd name="connsiteY4" fmla="*/ 2368140 h 2374487"/>
                <a:gd name="connsiteX5" fmla="*/ 684173 w 2723717"/>
                <a:gd name="connsiteY5" fmla="*/ 2374487 h 2374487"/>
                <a:gd name="connsiteX6" fmla="*/ 0 w 2723717"/>
                <a:gd name="connsiteY6" fmla="*/ 1189022 h 2374487"/>
                <a:gd name="connsiteX0" fmla="*/ 0 w 2723717"/>
                <a:gd name="connsiteY0" fmla="*/ 1179875 h 2365340"/>
                <a:gd name="connsiteX1" fmla="*/ 667409 w 2723717"/>
                <a:gd name="connsiteY1" fmla="*/ 130593 h 2365340"/>
                <a:gd name="connsiteX2" fmla="*/ 20296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5 h 2365340"/>
                <a:gd name="connsiteX0" fmla="*/ 0 w 2723717"/>
                <a:gd name="connsiteY0" fmla="*/ 1179875 h 2365340"/>
                <a:gd name="connsiteX1" fmla="*/ 673759 w 2723717"/>
                <a:gd name="connsiteY1" fmla="*/ 3557 h 2365340"/>
                <a:gd name="connsiteX2" fmla="*/ 20296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5 h 2365340"/>
                <a:gd name="connsiteX0" fmla="*/ 0 w 2723717"/>
                <a:gd name="connsiteY0" fmla="*/ 1176318 h 2361783"/>
                <a:gd name="connsiteX1" fmla="*/ 673759 w 2723717"/>
                <a:gd name="connsiteY1" fmla="*/ 0 h 2361783"/>
                <a:gd name="connsiteX2" fmla="*/ 1959788 w 2723717"/>
                <a:gd name="connsiteY2" fmla="*/ 244163 h 2361783"/>
                <a:gd name="connsiteX3" fmla="*/ 2723717 w 2723717"/>
                <a:gd name="connsiteY3" fmla="*/ 1188254 h 2361783"/>
                <a:gd name="connsiteX4" fmla="*/ 2036750 w 2723717"/>
                <a:gd name="connsiteY4" fmla="*/ 2355436 h 2361783"/>
                <a:gd name="connsiteX5" fmla="*/ 684173 w 2723717"/>
                <a:gd name="connsiteY5" fmla="*/ 2361783 h 2361783"/>
                <a:gd name="connsiteX6" fmla="*/ 0 w 2723717"/>
                <a:gd name="connsiteY6" fmla="*/ 1176318 h 2361783"/>
                <a:gd name="connsiteX0" fmla="*/ 0 w 2723717"/>
                <a:gd name="connsiteY0" fmla="*/ 1179875 h 2365340"/>
                <a:gd name="connsiteX1" fmla="*/ 673759 w 2723717"/>
                <a:gd name="connsiteY1" fmla="*/ 3557 h 2365340"/>
                <a:gd name="connsiteX2" fmla="*/ 20423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5 h 2365340"/>
                <a:gd name="connsiteX0" fmla="*/ 0 w 2457017"/>
                <a:gd name="connsiteY0" fmla="*/ 1186227 h 2365340"/>
                <a:gd name="connsiteX1" fmla="*/ 407059 w 2457017"/>
                <a:gd name="connsiteY1" fmla="*/ 3557 h 2365340"/>
                <a:gd name="connsiteX2" fmla="*/ 1775638 w 2457017"/>
                <a:gd name="connsiteY2" fmla="*/ 0 h 2365340"/>
                <a:gd name="connsiteX3" fmla="*/ 2457017 w 2457017"/>
                <a:gd name="connsiteY3" fmla="*/ 1191811 h 2365340"/>
                <a:gd name="connsiteX4" fmla="*/ 1770050 w 2457017"/>
                <a:gd name="connsiteY4" fmla="*/ 2358993 h 2365340"/>
                <a:gd name="connsiteX5" fmla="*/ 417473 w 2457017"/>
                <a:gd name="connsiteY5" fmla="*/ 2365340 h 2365340"/>
                <a:gd name="connsiteX6" fmla="*/ 0 w 2457017"/>
                <a:gd name="connsiteY6" fmla="*/ 1186227 h 2365340"/>
                <a:gd name="connsiteX0" fmla="*/ 0 w 2723717"/>
                <a:gd name="connsiteY0" fmla="*/ 1179876 h 2365340"/>
                <a:gd name="connsiteX1" fmla="*/ 673759 w 2723717"/>
                <a:gd name="connsiteY1" fmla="*/ 3557 h 2365340"/>
                <a:gd name="connsiteX2" fmla="*/ 20423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6 h 236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3717" h="2365340">
                  <a:moveTo>
                    <a:pt x="0" y="1179876"/>
                  </a:moveTo>
                  <a:lnTo>
                    <a:pt x="673759" y="3557"/>
                  </a:lnTo>
                  <a:lnTo>
                    <a:pt x="2042338" y="0"/>
                  </a:lnTo>
                  <a:lnTo>
                    <a:pt x="2723717" y="1191811"/>
                  </a:lnTo>
                  <a:lnTo>
                    <a:pt x="2036750" y="2358993"/>
                  </a:lnTo>
                  <a:lnTo>
                    <a:pt x="684173" y="2365340"/>
                  </a:lnTo>
                  <a:lnTo>
                    <a:pt x="0" y="1179876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03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038356" y="4768000"/>
              <a:ext cx="1290554" cy="392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smtClean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EARTH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495300"/>
            <a:ext cx="3608832" cy="203053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A64DB-DBB3-CA48-993E-0DE1651AF3A6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016980" y="384048"/>
            <a:ext cx="2549260" cy="2120631"/>
            <a:chOff x="6041136" y="495300"/>
            <a:chExt cx="2231171" cy="1856025"/>
          </a:xfrm>
        </p:grpSpPr>
        <p:sp>
          <p:nvSpPr>
            <p:cNvPr id="26" name="Hexagon 2"/>
            <p:cNvSpPr>
              <a:spLocks noChangeAspect="1"/>
            </p:cNvSpPr>
            <p:nvPr/>
          </p:nvSpPr>
          <p:spPr>
            <a:xfrm>
              <a:off x="6134463" y="495300"/>
              <a:ext cx="2137844" cy="1856025"/>
            </a:xfrm>
            <a:custGeom>
              <a:avLst/>
              <a:gdLst>
                <a:gd name="connsiteX0" fmla="*/ 0 w 2637865"/>
                <a:gd name="connsiteY0" fmla="*/ 1179879 h 2359757"/>
                <a:gd name="connsiteX1" fmla="*/ 589939 w 2637865"/>
                <a:gd name="connsiteY1" fmla="*/ 1 h 2359757"/>
                <a:gd name="connsiteX2" fmla="*/ 2047926 w 2637865"/>
                <a:gd name="connsiteY2" fmla="*/ 1 h 2359757"/>
                <a:gd name="connsiteX3" fmla="*/ 2637865 w 2637865"/>
                <a:gd name="connsiteY3" fmla="*/ 1179879 h 2359757"/>
                <a:gd name="connsiteX4" fmla="*/ 2047926 w 2637865"/>
                <a:gd name="connsiteY4" fmla="*/ 2359756 h 2359757"/>
                <a:gd name="connsiteX5" fmla="*/ 589939 w 2637865"/>
                <a:gd name="connsiteY5" fmla="*/ 2359756 h 2359757"/>
                <a:gd name="connsiteX6" fmla="*/ 0 w 2637865"/>
                <a:gd name="connsiteY6" fmla="*/ 1179879 h 2359757"/>
                <a:gd name="connsiteX0" fmla="*/ 0 w 2637865"/>
                <a:gd name="connsiteY0" fmla="*/ 1179878 h 2368899"/>
                <a:gd name="connsiteX1" fmla="*/ 589939 w 2637865"/>
                <a:gd name="connsiteY1" fmla="*/ 0 h 2368899"/>
                <a:gd name="connsiteX2" fmla="*/ 2047926 w 2637865"/>
                <a:gd name="connsiteY2" fmla="*/ 0 h 2368899"/>
                <a:gd name="connsiteX3" fmla="*/ 2637865 w 2637865"/>
                <a:gd name="connsiteY3" fmla="*/ 1179878 h 2368899"/>
                <a:gd name="connsiteX4" fmla="*/ 2047926 w 2637865"/>
                <a:gd name="connsiteY4" fmla="*/ 2359755 h 2368899"/>
                <a:gd name="connsiteX5" fmla="*/ 717955 w 2637865"/>
                <a:gd name="connsiteY5" fmla="*/ 2368899 h 2368899"/>
                <a:gd name="connsiteX6" fmla="*/ 0 w 2637865"/>
                <a:gd name="connsiteY6" fmla="*/ 1179878 h 2368899"/>
                <a:gd name="connsiteX0" fmla="*/ 0 w 2637865"/>
                <a:gd name="connsiteY0" fmla="*/ 1179878 h 2378043"/>
                <a:gd name="connsiteX1" fmla="*/ 589939 w 2637865"/>
                <a:gd name="connsiteY1" fmla="*/ 0 h 2378043"/>
                <a:gd name="connsiteX2" fmla="*/ 2047926 w 2637865"/>
                <a:gd name="connsiteY2" fmla="*/ 0 h 2378043"/>
                <a:gd name="connsiteX3" fmla="*/ 2637865 w 2637865"/>
                <a:gd name="connsiteY3" fmla="*/ 1179878 h 2378043"/>
                <a:gd name="connsiteX4" fmla="*/ 2047926 w 2637865"/>
                <a:gd name="connsiteY4" fmla="*/ 2359755 h 2378043"/>
                <a:gd name="connsiteX5" fmla="*/ 644803 w 2637865"/>
                <a:gd name="connsiteY5" fmla="*/ 2378043 h 2378043"/>
                <a:gd name="connsiteX6" fmla="*/ 0 w 2637865"/>
                <a:gd name="connsiteY6" fmla="*/ 1179878 h 2378043"/>
                <a:gd name="connsiteX0" fmla="*/ 0 w 2683585"/>
                <a:gd name="connsiteY0" fmla="*/ 1189022 h 2378043"/>
                <a:gd name="connsiteX1" fmla="*/ 635659 w 2683585"/>
                <a:gd name="connsiteY1" fmla="*/ 0 h 2378043"/>
                <a:gd name="connsiteX2" fmla="*/ 2093646 w 2683585"/>
                <a:gd name="connsiteY2" fmla="*/ 0 h 2378043"/>
                <a:gd name="connsiteX3" fmla="*/ 2683585 w 2683585"/>
                <a:gd name="connsiteY3" fmla="*/ 1179878 h 2378043"/>
                <a:gd name="connsiteX4" fmla="*/ 2093646 w 2683585"/>
                <a:gd name="connsiteY4" fmla="*/ 2359755 h 2378043"/>
                <a:gd name="connsiteX5" fmla="*/ 690523 w 2683585"/>
                <a:gd name="connsiteY5" fmla="*/ 2378043 h 2378043"/>
                <a:gd name="connsiteX6" fmla="*/ 0 w 2683585"/>
                <a:gd name="connsiteY6" fmla="*/ 1189022 h 2378043"/>
                <a:gd name="connsiteX0" fmla="*/ 0 w 2546425"/>
                <a:gd name="connsiteY0" fmla="*/ 1189022 h 2378043"/>
                <a:gd name="connsiteX1" fmla="*/ 635659 w 2546425"/>
                <a:gd name="connsiteY1" fmla="*/ 0 h 2378043"/>
                <a:gd name="connsiteX2" fmla="*/ 2093646 w 2546425"/>
                <a:gd name="connsiteY2" fmla="*/ 0 h 2378043"/>
                <a:gd name="connsiteX3" fmla="*/ 2546425 w 2546425"/>
                <a:gd name="connsiteY3" fmla="*/ 1189022 h 2378043"/>
                <a:gd name="connsiteX4" fmla="*/ 2093646 w 2546425"/>
                <a:gd name="connsiteY4" fmla="*/ 2359755 h 2378043"/>
                <a:gd name="connsiteX5" fmla="*/ 690523 w 2546425"/>
                <a:gd name="connsiteY5" fmla="*/ 2378043 h 2378043"/>
                <a:gd name="connsiteX6" fmla="*/ 0 w 2546425"/>
                <a:gd name="connsiteY6" fmla="*/ 1189022 h 2378043"/>
                <a:gd name="connsiteX0" fmla="*/ 0 w 2711017"/>
                <a:gd name="connsiteY0" fmla="*/ 1189022 h 2378043"/>
                <a:gd name="connsiteX1" fmla="*/ 635659 w 2711017"/>
                <a:gd name="connsiteY1" fmla="*/ 0 h 2378043"/>
                <a:gd name="connsiteX2" fmla="*/ 2093646 w 2711017"/>
                <a:gd name="connsiteY2" fmla="*/ 0 h 2378043"/>
                <a:gd name="connsiteX3" fmla="*/ 2711017 w 2711017"/>
                <a:gd name="connsiteY3" fmla="*/ 1207310 h 2378043"/>
                <a:gd name="connsiteX4" fmla="*/ 2093646 w 2711017"/>
                <a:gd name="connsiteY4" fmla="*/ 2359755 h 2378043"/>
                <a:gd name="connsiteX5" fmla="*/ 690523 w 2711017"/>
                <a:gd name="connsiteY5" fmla="*/ 2378043 h 2378043"/>
                <a:gd name="connsiteX6" fmla="*/ 0 w 2711017"/>
                <a:gd name="connsiteY6" fmla="*/ 1189022 h 2378043"/>
                <a:gd name="connsiteX0" fmla="*/ 0 w 2711017"/>
                <a:gd name="connsiteY0" fmla="*/ 1189022 h 2378043"/>
                <a:gd name="connsiteX1" fmla="*/ 635659 w 2711017"/>
                <a:gd name="connsiteY1" fmla="*/ 0 h 2378043"/>
                <a:gd name="connsiteX2" fmla="*/ 2029638 w 2711017"/>
                <a:gd name="connsiteY2" fmla="*/ 9147 h 2378043"/>
                <a:gd name="connsiteX3" fmla="*/ 2711017 w 2711017"/>
                <a:gd name="connsiteY3" fmla="*/ 1207310 h 2378043"/>
                <a:gd name="connsiteX4" fmla="*/ 2093646 w 2711017"/>
                <a:gd name="connsiteY4" fmla="*/ 2359755 h 2378043"/>
                <a:gd name="connsiteX5" fmla="*/ 690523 w 2711017"/>
                <a:gd name="connsiteY5" fmla="*/ 2378043 h 2378043"/>
                <a:gd name="connsiteX6" fmla="*/ 0 w 2711017"/>
                <a:gd name="connsiteY6" fmla="*/ 1189022 h 2378043"/>
                <a:gd name="connsiteX0" fmla="*/ 0 w 2711017"/>
                <a:gd name="connsiteY0" fmla="*/ 1189022 h 2378043"/>
                <a:gd name="connsiteX1" fmla="*/ 635659 w 2711017"/>
                <a:gd name="connsiteY1" fmla="*/ 0 h 2378043"/>
                <a:gd name="connsiteX2" fmla="*/ 2029638 w 2711017"/>
                <a:gd name="connsiteY2" fmla="*/ 9147 h 2378043"/>
                <a:gd name="connsiteX3" fmla="*/ 2711017 w 2711017"/>
                <a:gd name="connsiteY3" fmla="*/ 1207310 h 2378043"/>
                <a:gd name="connsiteX4" fmla="*/ 2011350 w 2711017"/>
                <a:gd name="connsiteY4" fmla="*/ 2368901 h 2378043"/>
                <a:gd name="connsiteX5" fmla="*/ 690523 w 2711017"/>
                <a:gd name="connsiteY5" fmla="*/ 2378043 h 2378043"/>
                <a:gd name="connsiteX6" fmla="*/ 0 w 2711017"/>
                <a:gd name="connsiteY6" fmla="*/ 1189022 h 2378043"/>
                <a:gd name="connsiteX0" fmla="*/ 0 w 2711017"/>
                <a:gd name="connsiteY0" fmla="*/ 1189022 h 2378048"/>
                <a:gd name="connsiteX1" fmla="*/ 635659 w 2711017"/>
                <a:gd name="connsiteY1" fmla="*/ 0 h 2378048"/>
                <a:gd name="connsiteX2" fmla="*/ 2029638 w 2711017"/>
                <a:gd name="connsiteY2" fmla="*/ 9147 h 2378048"/>
                <a:gd name="connsiteX3" fmla="*/ 2711017 w 2711017"/>
                <a:gd name="connsiteY3" fmla="*/ 1207310 h 2378048"/>
                <a:gd name="connsiteX4" fmla="*/ 1965630 w 2711017"/>
                <a:gd name="connsiteY4" fmla="*/ 2378048 h 2378048"/>
                <a:gd name="connsiteX5" fmla="*/ 690523 w 2711017"/>
                <a:gd name="connsiteY5" fmla="*/ 2378043 h 2378048"/>
                <a:gd name="connsiteX6" fmla="*/ 0 w 2711017"/>
                <a:gd name="connsiteY6" fmla="*/ 1189022 h 2378048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690523 w 2711017"/>
                <a:gd name="connsiteY5" fmla="*/ 2378043 h 2387195"/>
                <a:gd name="connsiteX6" fmla="*/ 0 w 2711017"/>
                <a:gd name="connsiteY6" fmla="*/ 1189022 h 2387195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763675 w 2711017"/>
                <a:gd name="connsiteY5" fmla="*/ 2387190 h 2387195"/>
                <a:gd name="connsiteX6" fmla="*/ 0 w 2711017"/>
                <a:gd name="connsiteY6" fmla="*/ 1189022 h 2387195"/>
                <a:gd name="connsiteX0" fmla="*/ 0 w 2711017"/>
                <a:gd name="connsiteY0" fmla="*/ 1189022 h 2396337"/>
                <a:gd name="connsiteX1" fmla="*/ 635659 w 2711017"/>
                <a:gd name="connsiteY1" fmla="*/ 0 h 2396337"/>
                <a:gd name="connsiteX2" fmla="*/ 2029638 w 2711017"/>
                <a:gd name="connsiteY2" fmla="*/ 9147 h 2396337"/>
                <a:gd name="connsiteX3" fmla="*/ 2711017 w 2711017"/>
                <a:gd name="connsiteY3" fmla="*/ 1207310 h 2396337"/>
                <a:gd name="connsiteX4" fmla="*/ 2011350 w 2711017"/>
                <a:gd name="connsiteY4" fmla="*/ 2387195 h 2396337"/>
                <a:gd name="connsiteX5" fmla="*/ 699667 w 2711017"/>
                <a:gd name="connsiteY5" fmla="*/ 2396337 h 2396337"/>
                <a:gd name="connsiteX6" fmla="*/ 0 w 2711017"/>
                <a:gd name="connsiteY6" fmla="*/ 1189022 h 2396337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772819 w 2711017"/>
                <a:gd name="connsiteY5" fmla="*/ 2140232 h 2387195"/>
                <a:gd name="connsiteX6" fmla="*/ 0 w 2711017"/>
                <a:gd name="connsiteY6" fmla="*/ 1189022 h 2387195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690523 w 2711017"/>
                <a:gd name="connsiteY5" fmla="*/ 2387190 h 2387195"/>
                <a:gd name="connsiteX6" fmla="*/ 0 w 2711017"/>
                <a:gd name="connsiteY6" fmla="*/ 1189022 h 2387195"/>
                <a:gd name="connsiteX0" fmla="*/ 0 w 2711017"/>
                <a:gd name="connsiteY0" fmla="*/ 1189022 h 2387190"/>
                <a:gd name="connsiteX1" fmla="*/ 635659 w 2711017"/>
                <a:gd name="connsiteY1" fmla="*/ 0 h 2387190"/>
                <a:gd name="connsiteX2" fmla="*/ 2029638 w 2711017"/>
                <a:gd name="connsiteY2" fmla="*/ 9147 h 2387190"/>
                <a:gd name="connsiteX3" fmla="*/ 2711017 w 2711017"/>
                <a:gd name="connsiteY3" fmla="*/ 1207310 h 2387190"/>
                <a:gd name="connsiteX4" fmla="*/ 1941500 w 2711017"/>
                <a:gd name="connsiteY4" fmla="*/ 2190289 h 2387190"/>
                <a:gd name="connsiteX5" fmla="*/ 690523 w 2711017"/>
                <a:gd name="connsiteY5" fmla="*/ 2387190 h 2387190"/>
                <a:gd name="connsiteX6" fmla="*/ 0 w 2711017"/>
                <a:gd name="connsiteY6" fmla="*/ 1189022 h 2387190"/>
                <a:gd name="connsiteX0" fmla="*/ 0 w 2711017"/>
                <a:gd name="connsiteY0" fmla="*/ 1189022 h 2387190"/>
                <a:gd name="connsiteX1" fmla="*/ 635659 w 2711017"/>
                <a:gd name="connsiteY1" fmla="*/ 0 h 2387190"/>
                <a:gd name="connsiteX2" fmla="*/ 2029638 w 2711017"/>
                <a:gd name="connsiteY2" fmla="*/ 9147 h 2387190"/>
                <a:gd name="connsiteX3" fmla="*/ 2711017 w 2711017"/>
                <a:gd name="connsiteY3" fmla="*/ 1207310 h 2387190"/>
                <a:gd name="connsiteX4" fmla="*/ 2036750 w 2711017"/>
                <a:gd name="connsiteY4" fmla="*/ 2368140 h 2387190"/>
                <a:gd name="connsiteX5" fmla="*/ 690523 w 2711017"/>
                <a:gd name="connsiteY5" fmla="*/ 2387190 h 2387190"/>
                <a:gd name="connsiteX6" fmla="*/ 0 w 2711017"/>
                <a:gd name="connsiteY6" fmla="*/ 1189022 h 2387190"/>
                <a:gd name="connsiteX0" fmla="*/ 0 w 2711017"/>
                <a:gd name="connsiteY0" fmla="*/ 1189022 h 2368140"/>
                <a:gd name="connsiteX1" fmla="*/ 635659 w 2711017"/>
                <a:gd name="connsiteY1" fmla="*/ 0 h 2368140"/>
                <a:gd name="connsiteX2" fmla="*/ 2029638 w 2711017"/>
                <a:gd name="connsiteY2" fmla="*/ 9147 h 2368140"/>
                <a:gd name="connsiteX3" fmla="*/ 2711017 w 2711017"/>
                <a:gd name="connsiteY3" fmla="*/ 1207310 h 2368140"/>
                <a:gd name="connsiteX4" fmla="*/ 2036750 w 2711017"/>
                <a:gd name="connsiteY4" fmla="*/ 2368140 h 2368140"/>
                <a:gd name="connsiteX5" fmla="*/ 798473 w 2711017"/>
                <a:gd name="connsiteY5" fmla="*/ 2133118 h 2368140"/>
                <a:gd name="connsiteX6" fmla="*/ 0 w 2711017"/>
                <a:gd name="connsiteY6" fmla="*/ 1189022 h 2368140"/>
                <a:gd name="connsiteX0" fmla="*/ 0 w 2711017"/>
                <a:gd name="connsiteY0" fmla="*/ 1189022 h 2374487"/>
                <a:gd name="connsiteX1" fmla="*/ 635659 w 2711017"/>
                <a:gd name="connsiteY1" fmla="*/ 0 h 2374487"/>
                <a:gd name="connsiteX2" fmla="*/ 2029638 w 2711017"/>
                <a:gd name="connsiteY2" fmla="*/ 9147 h 2374487"/>
                <a:gd name="connsiteX3" fmla="*/ 2711017 w 2711017"/>
                <a:gd name="connsiteY3" fmla="*/ 1207310 h 2374487"/>
                <a:gd name="connsiteX4" fmla="*/ 2036750 w 2711017"/>
                <a:gd name="connsiteY4" fmla="*/ 2368140 h 2374487"/>
                <a:gd name="connsiteX5" fmla="*/ 684173 w 2711017"/>
                <a:gd name="connsiteY5" fmla="*/ 2374487 h 2374487"/>
                <a:gd name="connsiteX6" fmla="*/ 0 w 2711017"/>
                <a:gd name="connsiteY6" fmla="*/ 1189022 h 2374487"/>
                <a:gd name="connsiteX0" fmla="*/ 0 w 2723717"/>
                <a:gd name="connsiteY0" fmla="*/ 1189022 h 2374487"/>
                <a:gd name="connsiteX1" fmla="*/ 635659 w 2723717"/>
                <a:gd name="connsiteY1" fmla="*/ 0 h 2374487"/>
                <a:gd name="connsiteX2" fmla="*/ 2029638 w 2723717"/>
                <a:gd name="connsiteY2" fmla="*/ 9147 h 2374487"/>
                <a:gd name="connsiteX3" fmla="*/ 2723717 w 2723717"/>
                <a:gd name="connsiteY3" fmla="*/ 1200958 h 2374487"/>
                <a:gd name="connsiteX4" fmla="*/ 2036750 w 2723717"/>
                <a:gd name="connsiteY4" fmla="*/ 2368140 h 2374487"/>
                <a:gd name="connsiteX5" fmla="*/ 684173 w 2723717"/>
                <a:gd name="connsiteY5" fmla="*/ 2374487 h 2374487"/>
                <a:gd name="connsiteX6" fmla="*/ 0 w 2723717"/>
                <a:gd name="connsiteY6" fmla="*/ 1189022 h 2374487"/>
                <a:gd name="connsiteX0" fmla="*/ 0 w 2723717"/>
                <a:gd name="connsiteY0" fmla="*/ 1179875 h 2365340"/>
                <a:gd name="connsiteX1" fmla="*/ 667409 w 2723717"/>
                <a:gd name="connsiteY1" fmla="*/ 130593 h 2365340"/>
                <a:gd name="connsiteX2" fmla="*/ 20296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5 h 2365340"/>
                <a:gd name="connsiteX0" fmla="*/ 0 w 2723717"/>
                <a:gd name="connsiteY0" fmla="*/ 1179875 h 2365340"/>
                <a:gd name="connsiteX1" fmla="*/ 673759 w 2723717"/>
                <a:gd name="connsiteY1" fmla="*/ 3557 h 2365340"/>
                <a:gd name="connsiteX2" fmla="*/ 20296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5 h 2365340"/>
                <a:gd name="connsiteX0" fmla="*/ 0 w 2723717"/>
                <a:gd name="connsiteY0" fmla="*/ 1176318 h 2361783"/>
                <a:gd name="connsiteX1" fmla="*/ 673759 w 2723717"/>
                <a:gd name="connsiteY1" fmla="*/ 0 h 2361783"/>
                <a:gd name="connsiteX2" fmla="*/ 1959788 w 2723717"/>
                <a:gd name="connsiteY2" fmla="*/ 244163 h 2361783"/>
                <a:gd name="connsiteX3" fmla="*/ 2723717 w 2723717"/>
                <a:gd name="connsiteY3" fmla="*/ 1188254 h 2361783"/>
                <a:gd name="connsiteX4" fmla="*/ 2036750 w 2723717"/>
                <a:gd name="connsiteY4" fmla="*/ 2355436 h 2361783"/>
                <a:gd name="connsiteX5" fmla="*/ 684173 w 2723717"/>
                <a:gd name="connsiteY5" fmla="*/ 2361783 h 2361783"/>
                <a:gd name="connsiteX6" fmla="*/ 0 w 2723717"/>
                <a:gd name="connsiteY6" fmla="*/ 1176318 h 2361783"/>
                <a:gd name="connsiteX0" fmla="*/ 0 w 2723717"/>
                <a:gd name="connsiteY0" fmla="*/ 1179875 h 2365340"/>
                <a:gd name="connsiteX1" fmla="*/ 673759 w 2723717"/>
                <a:gd name="connsiteY1" fmla="*/ 3557 h 2365340"/>
                <a:gd name="connsiteX2" fmla="*/ 20423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5 h 2365340"/>
                <a:gd name="connsiteX0" fmla="*/ 0 w 2457017"/>
                <a:gd name="connsiteY0" fmla="*/ 1186227 h 2365340"/>
                <a:gd name="connsiteX1" fmla="*/ 407059 w 2457017"/>
                <a:gd name="connsiteY1" fmla="*/ 3557 h 2365340"/>
                <a:gd name="connsiteX2" fmla="*/ 1775638 w 2457017"/>
                <a:gd name="connsiteY2" fmla="*/ 0 h 2365340"/>
                <a:gd name="connsiteX3" fmla="*/ 2457017 w 2457017"/>
                <a:gd name="connsiteY3" fmla="*/ 1191811 h 2365340"/>
                <a:gd name="connsiteX4" fmla="*/ 1770050 w 2457017"/>
                <a:gd name="connsiteY4" fmla="*/ 2358993 h 2365340"/>
                <a:gd name="connsiteX5" fmla="*/ 417473 w 2457017"/>
                <a:gd name="connsiteY5" fmla="*/ 2365340 h 2365340"/>
                <a:gd name="connsiteX6" fmla="*/ 0 w 2457017"/>
                <a:gd name="connsiteY6" fmla="*/ 1186227 h 2365340"/>
                <a:gd name="connsiteX0" fmla="*/ 0 w 2723717"/>
                <a:gd name="connsiteY0" fmla="*/ 1179876 h 2365340"/>
                <a:gd name="connsiteX1" fmla="*/ 673759 w 2723717"/>
                <a:gd name="connsiteY1" fmla="*/ 3557 h 2365340"/>
                <a:gd name="connsiteX2" fmla="*/ 20423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6 h 236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3717" h="2365340">
                  <a:moveTo>
                    <a:pt x="0" y="1179876"/>
                  </a:moveTo>
                  <a:lnTo>
                    <a:pt x="673759" y="3557"/>
                  </a:lnTo>
                  <a:lnTo>
                    <a:pt x="2042338" y="0"/>
                  </a:lnTo>
                  <a:lnTo>
                    <a:pt x="2723717" y="1191811"/>
                  </a:lnTo>
                  <a:lnTo>
                    <a:pt x="2036750" y="2358993"/>
                  </a:lnTo>
                  <a:lnTo>
                    <a:pt x="684173" y="2365340"/>
                  </a:lnTo>
                  <a:lnTo>
                    <a:pt x="0" y="1179876"/>
                  </a:ln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03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41136" y="1053714"/>
              <a:ext cx="2024836" cy="706491"/>
            </a:xfrm>
            <a:prstGeom prst="rect">
              <a:avLst/>
            </a:prstGeom>
            <a:noFill/>
            <a:effectLst>
              <a:outerShdw blurRad="63500" sx="1000" sy="1000" algn="ct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smtClean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SOLAR </a:t>
              </a:r>
              <a:endParaRPr lang="en-US" sz="2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algn="r"/>
              <a:r>
                <a:rPr lang="en-US" sz="2400" b="1" dirty="0" smtClean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SYSTEM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792297" y="384048"/>
            <a:ext cx="2442628" cy="2120632"/>
            <a:chOff x="8660606" y="2180675"/>
            <a:chExt cx="1842588" cy="1599691"/>
          </a:xfr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2" name="Hexagon 2"/>
            <p:cNvSpPr>
              <a:spLocks noChangeAspect="1"/>
            </p:cNvSpPr>
            <p:nvPr/>
          </p:nvSpPr>
          <p:spPr>
            <a:xfrm>
              <a:off x="8660606" y="2180675"/>
              <a:ext cx="1842588" cy="1599691"/>
            </a:xfrm>
            <a:custGeom>
              <a:avLst/>
              <a:gdLst>
                <a:gd name="connsiteX0" fmla="*/ 0 w 2637865"/>
                <a:gd name="connsiteY0" fmla="*/ 1179879 h 2359757"/>
                <a:gd name="connsiteX1" fmla="*/ 589939 w 2637865"/>
                <a:gd name="connsiteY1" fmla="*/ 1 h 2359757"/>
                <a:gd name="connsiteX2" fmla="*/ 2047926 w 2637865"/>
                <a:gd name="connsiteY2" fmla="*/ 1 h 2359757"/>
                <a:gd name="connsiteX3" fmla="*/ 2637865 w 2637865"/>
                <a:gd name="connsiteY3" fmla="*/ 1179879 h 2359757"/>
                <a:gd name="connsiteX4" fmla="*/ 2047926 w 2637865"/>
                <a:gd name="connsiteY4" fmla="*/ 2359756 h 2359757"/>
                <a:gd name="connsiteX5" fmla="*/ 589939 w 2637865"/>
                <a:gd name="connsiteY5" fmla="*/ 2359756 h 2359757"/>
                <a:gd name="connsiteX6" fmla="*/ 0 w 2637865"/>
                <a:gd name="connsiteY6" fmla="*/ 1179879 h 2359757"/>
                <a:gd name="connsiteX0" fmla="*/ 0 w 2637865"/>
                <a:gd name="connsiteY0" fmla="*/ 1179878 h 2368899"/>
                <a:gd name="connsiteX1" fmla="*/ 589939 w 2637865"/>
                <a:gd name="connsiteY1" fmla="*/ 0 h 2368899"/>
                <a:gd name="connsiteX2" fmla="*/ 2047926 w 2637865"/>
                <a:gd name="connsiteY2" fmla="*/ 0 h 2368899"/>
                <a:gd name="connsiteX3" fmla="*/ 2637865 w 2637865"/>
                <a:gd name="connsiteY3" fmla="*/ 1179878 h 2368899"/>
                <a:gd name="connsiteX4" fmla="*/ 2047926 w 2637865"/>
                <a:gd name="connsiteY4" fmla="*/ 2359755 h 2368899"/>
                <a:gd name="connsiteX5" fmla="*/ 717955 w 2637865"/>
                <a:gd name="connsiteY5" fmla="*/ 2368899 h 2368899"/>
                <a:gd name="connsiteX6" fmla="*/ 0 w 2637865"/>
                <a:gd name="connsiteY6" fmla="*/ 1179878 h 2368899"/>
                <a:gd name="connsiteX0" fmla="*/ 0 w 2637865"/>
                <a:gd name="connsiteY0" fmla="*/ 1179878 h 2378043"/>
                <a:gd name="connsiteX1" fmla="*/ 589939 w 2637865"/>
                <a:gd name="connsiteY1" fmla="*/ 0 h 2378043"/>
                <a:gd name="connsiteX2" fmla="*/ 2047926 w 2637865"/>
                <a:gd name="connsiteY2" fmla="*/ 0 h 2378043"/>
                <a:gd name="connsiteX3" fmla="*/ 2637865 w 2637865"/>
                <a:gd name="connsiteY3" fmla="*/ 1179878 h 2378043"/>
                <a:gd name="connsiteX4" fmla="*/ 2047926 w 2637865"/>
                <a:gd name="connsiteY4" fmla="*/ 2359755 h 2378043"/>
                <a:gd name="connsiteX5" fmla="*/ 644803 w 2637865"/>
                <a:gd name="connsiteY5" fmla="*/ 2378043 h 2378043"/>
                <a:gd name="connsiteX6" fmla="*/ 0 w 2637865"/>
                <a:gd name="connsiteY6" fmla="*/ 1179878 h 2378043"/>
                <a:gd name="connsiteX0" fmla="*/ 0 w 2683585"/>
                <a:gd name="connsiteY0" fmla="*/ 1189022 h 2378043"/>
                <a:gd name="connsiteX1" fmla="*/ 635659 w 2683585"/>
                <a:gd name="connsiteY1" fmla="*/ 0 h 2378043"/>
                <a:gd name="connsiteX2" fmla="*/ 2093646 w 2683585"/>
                <a:gd name="connsiteY2" fmla="*/ 0 h 2378043"/>
                <a:gd name="connsiteX3" fmla="*/ 2683585 w 2683585"/>
                <a:gd name="connsiteY3" fmla="*/ 1179878 h 2378043"/>
                <a:gd name="connsiteX4" fmla="*/ 2093646 w 2683585"/>
                <a:gd name="connsiteY4" fmla="*/ 2359755 h 2378043"/>
                <a:gd name="connsiteX5" fmla="*/ 690523 w 2683585"/>
                <a:gd name="connsiteY5" fmla="*/ 2378043 h 2378043"/>
                <a:gd name="connsiteX6" fmla="*/ 0 w 2683585"/>
                <a:gd name="connsiteY6" fmla="*/ 1189022 h 2378043"/>
                <a:gd name="connsiteX0" fmla="*/ 0 w 2546425"/>
                <a:gd name="connsiteY0" fmla="*/ 1189022 h 2378043"/>
                <a:gd name="connsiteX1" fmla="*/ 635659 w 2546425"/>
                <a:gd name="connsiteY1" fmla="*/ 0 h 2378043"/>
                <a:gd name="connsiteX2" fmla="*/ 2093646 w 2546425"/>
                <a:gd name="connsiteY2" fmla="*/ 0 h 2378043"/>
                <a:gd name="connsiteX3" fmla="*/ 2546425 w 2546425"/>
                <a:gd name="connsiteY3" fmla="*/ 1189022 h 2378043"/>
                <a:gd name="connsiteX4" fmla="*/ 2093646 w 2546425"/>
                <a:gd name="connsiteY4" fmla="*/ 2359755 h 2378043"/>
                <a:gd name="connsiteX5" fmla="*/ 690523 w 2546425"/>
                <a:gd name="connsiteY5" fmla="*/ 2378043 h 2378043"/>
                <a:gd name="connsiteX6" fmla="*/ 0 w 2546425"/>
                <a:gd name="connsiteY6" fmla="*/ 1189022 h 2378043"/>
                <a:gd name="connsiteX0" fmla="*/ 0 w 2711017"/>
                <a:gd name="connsiteY0" fmla="*/ 1189022 h 2378043"/>
                <a:gd name="connsiteX1" fmla="*/ 635659 w 2711017"/>
                <a:gd name="connsiteY1" fmla="*/ 0 h 2378043"/>
                <a:gd name="connsiteX2" fmla="*/ 2093646 w 2711017"/>
                <a:gd name="connsiteY2" fmla="*/ 0 h 2378043"/>
                <a:gd name="connsiteX3" fmla="*/ 2711017 w 2711017"/>
                <a:gd name="connsiteY3" fmla="*/ 1207310 h 2378043"/>
                <a:gd name="connsiteX4" fmla="*/ 2093646 w 2711017"/>
                <a:gd name="connsiteY4" fmla="*/ 2359755 h 2378043"/>
                <a:gd name="connsiteX5" fmla="*/ 690523 w 2711017"/>
                <a:gd name="connsiteY5" fmla="*/ 2378043 h 2378043"/>
                <a:gd name="connsiteX6" fmla="*/ 0 w 2711017"/>
                <a:gd name="connsiteY6" fmla="*/ 1189022 h 2378043"/>
                <a:gd name="connsiteX0" fmla="*/ 0 w 2711017"/>
                <a:gd name="connsiteY0" fmla="*/ 1189022 h 2378043"/>
                <a:gd name="connsiteX1" fmla="*/ 635659 w 2711017"/>
                <a:gd name="connsiteY1" fmla="*/ 0 h 2378043"/>
                <a:gd name="connsiteX2" fmla="*/ 2029638 w 2711017"/>
                <a:gd name="connsiteY2" fmla="*/ 9147 h 2378043"/>
                <a:gd name="connsiteX3" fmla="*/ 2711017 w 2711017"/>
                <a:gd name="connsiteY3" fmla="*/ 1207310 h 2378043"/>
                <a:gd name="connsiteX4" fmla="*/ 2093646 w 2711017"/>
                <a:gd name="connsiteY4" fmla="*/ 2359755 h 2378043"/>
                <a:gd name="connsiteX5" fmla="*/ 690523 w 2711017"/>
                <a:gd name="connsiteY5" fmla="*/ 2378043 h 2378043"/>
                <a:gd name="connsiteX6" fmla="*/ 0 w 2711017"/>
                <a:gd name="connsiteY6" fmla="*/ 1189022 h 2378043"/>
                <a:gd name="connsiteX0" fmla="*/ 0 w 2711017"/>
                <a:gd name="connsiteY0" fmla="*/ 1189022 h 2378043"/>
                <a:gd name="connsiteX1" fmla="*/ 635659 w 2711017"/>
                <a:gd name="connsiteY1" fmla="*/ 0 h 2378043"/>
                <a:gd name="connsiteX2" fmla="*/ 2029638 w 2711017"/>
                <a:gd name="connsiteY2" fmla="*/ 9147 h 2378043"/>
                <a:gd name="connsiteX3" fmla="*/ 2711017 w 2711017"/>
                <a:gd name="connsiteY3" fmla="*/ 1207310 h 2378043"/>
                <a:gd name="connsiteX4" fmla="*/ 2011350 w 2711017"/>
                <a:gd name="connsiteY4" fmla="*/ 2368901 h 2378043"/>
                <a:gd name="connsiteX5" fmla="*/ 690523 w 2711017"/>
                <a:gd name="connsiteY5" fmla="*/ 2378043 h 2378043"/>
                <a:gd name="connsiteX6" fmla="*/ 0 w 2711017"/>
                <a:gd name="connsiteY6" fmla="*/ 1189022 h 2378043"/>
                <a:gd name="connsiteX0" fmla="*/ 0 w 2711017"/>
                <a:gd name="connsiteY0" fmla="*/ 1189022 h 2378048"/>
                <a:gd name="connsiteX1" fmla="*/ 635659 w 2711017"/>
                <a:gd name="connsiteY1" fmla="*/ 0 h 2378048"/>
                <a:gd name="connsiteX2" fmla="*/ 2029638 w 2711017"/>
                <a:gd name="connsiteY2" fmla="*/ 9147 h 2378048"/>
                <a:gd name="connsiteX3" fmla="*/ 2711017 w 2711017"/>
                <a:gd name="connsiteY3" fmla="*/ 1207310 h 2378048"/>
                <a:gd name="connsiteX4" fmla="*/ 1965630 w 2711017"/>
                <a:gd name="connsiteY4" fmla="*/ 2378048 h 2378048"/>
                <a:gd name="connsiteX5" fmla="*/ 690523 w 2711017"/>
                <a:gd name="connsiteY5" fmla="*/ 2378043 h 2378048"/>
                <a:gd name="connsiteX6" fmla="*/ 0 w 2711017"/>
                <a:gd name="connsiteY6" fmla="*/ 1189022 h 2378048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690523 w 2711017"/>
                <a:gd name="connsiteY5" fmla="*/ 2378043 h 2387195"/>
                <a:gd name="connsiteX6" fmla="*/ 0 w 2711017"/>
                <a:gd name="connsiteY6" fmla="*/ 1189022 h 2387195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763675 w 2711017"/>
                <a:gd name="connsiteY5" fmla="*/ 2387190 h 2387195"/>
                <a:gd name="connsiteX6" fmla="*/ 0 w 2711017"/>
                <a:gd name="connsiteY6" fmla="*/ 1189022 h 2387195"/>
                <a:gd name="connsiteX0" fmla="*/ 0 w 2711017"/>
                <a:gd name="connsiteY0" fmla="*/ 1189022 h 2396337"/>
                <a:gd name="connsiteX1" fmla="*/ 635659 w 2711017"/>
                <a:gd name="connsiteY1" fmla="*/ 0 h 2396337"/>
                <a:gd name="connsiteX2" fmla="*/ 2029638 w 2711017"/>
                <a:gd name="connsiteY2" fmla="*/ 9147 h 2396337"/>
                <a:gd name="connsiteX3" fmla="*/ 2711017 w 2711017"/>
                <a:gd name="connsiteY3" fmla="*/ 1207310 h 2396337"/>
                <a:gd name="connsiteX4" fmla="*/ 2011350 w 2711017"/>
                <a:gd name="connsiteY4" fmla="*/ 2387195 h 2396337"/>
                <a:gd name="connsiteX5" fmla="*/ 699667 w 2711017"/>
                <a:gd name="connsiteY5" fmla="*/ 2396337 h 2396337"/>
                <a:gd name="connsiteX6" fmla="*/ 0 w 2711017"/>
                <a:gd name="connsiteY6" fmla="*/ 1189022 h 2396337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772819 w 2711017"/>
                <a:gd name="connsiteY5" fmla="*/ 2140232 h 2387195"/>
                <a:gd name="connsiteX6" fmla="*/ 0 w 2711017"/>
                <a:gd name="connsiteY6" fmla="*/ 1189022 h 2387195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690523 w 2711017"/>
                <a:gd name="connsiteY5" fmla="*/ 2387190 h 2387195"/>
                <a:gd name="connsiteX6" fmla="*/ 0 w 2711017"/>
                <a:gd name="connsiteY6" fmla="*/ 1189022 h 2387195"/>
                <a:gd name="connsiteX0" fmla="*/ 0 w 2711017"/>
                <a:gd name="connsiteY0" fmla="*/ 1189022 h 2387190"/>
                <a:gd name="connsiteX1" fmla="*/ 635659 w 2711017"/>
                <a:gd name="connsiteY1" fmla="*/ 0 h 2387190"/>
                <a:gd name="connsiteX2" fmla="*/ 2029638 w 2711017"/>
                <a:gd name="connsiteY2" fmla="*/ 9147 h 2387190"/>
                <a:gd name="connsiteX3" fmla="*/ 2711017 w 2711017"/>
                <a:gd name="connsiteY3" fmla="*/ 1207310 h 2387190"/>
                <a:gd name="connsiteX4" fmla="*/ 1941500 w 2711017"/>
                <a:gd name="connsiteY4" fmla="*/ 2190289 h 2387190"/>
                <a:gd name="connsiteX5" fmla="*/ 690523 w 2711017"/>
                <a:gd name="connsiteY5" fmla="*/ 2387190 h 2387190"/>
                <a:gd name="connsiteX6" fmla="*/ 0 w 2711017"/>
                <a:gd name="connsiteY6" fmla="*/ 1189022 h 2387190"/>
                <a:gd name="connsiteX0" fmla="*/ 0 w 2711017"/>
                <a:gd name="connsiteY0" fmla="*/ 1189022 h 2387190"/>
                <a:gd name="connsiteX1" fmla="*/ 635659 w 2711017"/>
                <a:gd name="connsiteY1" fmla="*/ 0 h 2387190"/>
                <a:gd name="connsiteX2" fmla="*/ 2029638 w 2711017"/>
                <a:gd name="connsiteY2" fmla="*/ 9147 h 2387190"/>
                <a:gd name="connsiteX3" fmla="*/ 2711017 w 2711017"/>
                <a:gd name="connsiteY3" fmla="*/ 1207310 h 2387190"/>
                <a:gd name="connsiteX4" fmla="*/ 2036750 w 2711017"/>
                <a:gd name="connsiteY4" fmla="*/ 2368140 h 2387190"/>
                <a:gd name="connsiteX5" fmla="*/ 690523 w 2711017"/>
                <a:gd name="connsiteY5" fmla="*/ 2387190 h 2387190"/>
                <a:gd name="connsiteX6" fmla="*/ 0 w 2711017"/>
                <a:gd name="connsiteY6" fmla="*/ 1189022 h 2387190"/>
                <a:gd name="connsiteX0" fmla="*/ 0 w 2711017"/>
                <a:gd name="connsiteY0" fmla="*/ 1189022 h 2368140"/>
                <a:gd name="connsiteX1" fmla="*/ 635659 w 2711017"/>
                <a:gd name="connsiteY1" fmla="*/ 0 h 2368140"/>
                <a:gd name="connsiteX2" fmla="*/ 2029638 w 2711017"/>
                <a:gd name="connsiteY2" fmla="*/ 9147 h 2368140"/>
                <a:gd name="connsiteX3" fmla="*/ 2711017 w 2711017"/>
                <a:gd name="connsiteY3" fmla="*/ 1207310 h 2368140"/>
                <a:gd name="connsiteX4" fmla="*/ 2036750 w 2711017"/>
                <a:gd name="connsiteY4" fmla="*/ 2368140 h 2368140"/>
                <a:gd name="connsiteX5" fmla="*/ 798473 w 2711017"/>
                <a:gd name="connsiteY5" fmla="*/ 2133118 h 2368140"/>
                <a:gd name="connsiteX6" fmla="*/ 0 w 2711017"/>
                <a:gd name="connsiteY6" fmla="*/ 1189022 h 2368140"/>
                <a:gd name="connsiteX0" fmla="*/ 0 w 2711017"/>
                <a:gd name="connsiteY0" fmla="*/ 1189022 h 2374487"/>
                <a:gd name="connsiteX1" fmla="*/ 635659 w 2711017"/>
                <a:gd name="connsiteY1" fmla="*/ 0 h 2374487"/>
                <a:gd name="connsiteX2" fmla="*/ 2029638 w 2711017"/>
                <a:gd name="connsiteY2" fmla="*/ 9147 h 2374487"/>
                <a:gd name="connsiteX3" fmla="*/ 2711017 w 2711017"/>
                <a:gd name="connsiteY3" fmla="*/ 1207310 h 2374487"/>
                <a:gd name="connsiteX4" fmla="*/ 2036750 w 2711017"/>
                <a:gd name="connsiteY4" fmla="*/ 2368140 h 2374487"/>
                <a:gd name="connsiteX5" fmla="*/ 684173 w 2711017"/>
                <a:gd name="connsiteY5" fmla="*/ 2374487 h 2374487"/>
                <a:gd name="connsiteX6" fmla="*/ 0 w 2711017"/>
                <a:gd name="connsiteY6" fmla="*/ 1189022 h 2374487"/>
                <a:gd name="connsiteX0" fmla="*/ 0 w 2723717"/>
                <a:gd name="connsiteY0" fmla="*/ 1189022 h 2374487"/>
                <a:gd name="connsiteX1" fmla="*/ 635659 w 2723717"/>
                <a:gd name="connsiteY1" fmla="*/ 0 h 2374487"/>
                <a:gd name="connsiteX2" fmla="*/ 2029638 w 2723717"/>
                <a:gd name="connsiteY2" fmla="*/ 9147 h 2374487"/>
                <a:gd name="connsiteX3" fmla="*/ 2723717 w 2723717"/>
                <a:gd name="connsiteY3" fmla="*/ 1200958 h 2374487"/>
                <a:gd name="connsiteX4" fmla="*/ 2036750 w 2723717"/>
                <a:gd name="connsiteY4" fmla="*/ 2368140 h 2374487"/>
                <a:gd name="connsiteX5" fmla="*/ 684173 w 2723717"/>
                <a:gd name="connsiteY5" fmla="*/ 2374487 h 2374487"/>
                <a:gd name="connsiteX6" fmla="*/ 0 w 2723717"/>
                <a:gd name="connsiteY6" fmla="*/ 1189022 h 2374487"/>
                <a:gd name="connsiteX0" fmla="*/ 0 w 2723717"/>
                <a:gd name="connsiteY0" fmla="*/ 1179875 h 2365340"/>
                <a:gd name="connsiteX1" fmla="*/ 667409 w 2723717"/>
                <a:gd name="connsiteY1" fmla="*/ 130593 h 2365340"/>
                <a:gd name="connsiteX2" fmla="*/ 20296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5 h 2365340"/>
                <a:gd name="connsiteX0" fmla="*/ 0 w 2723717"/>
                <a:gd name="connsiteY0" fmla="*/ 1179875 h 2365340"/>
                <a:gd name="connsiteX1" fmla="*/ 673759 w 2723717"/>
                <a:gd name="connsiteY1" fmla="*/ 3557 h 2365340"/>
                <a:gd name="connsiteX2" fmla="*/ 20296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5 h 2365340"/>
                <a:gd name="connsiteX0" fmla="*/ 0 w 2723717"/>
                <a:gd name="connsiteY0" fmla="*/ 1176318 h 2361783"/>
                <a:gd name="connsiteX1" fmla="*/ 673759 w 2723717"/>
                <a:gd name="connsiteY1" fmla="*/ 0 h 2361783"/>
                <a:gd name="connsiteX2" fmla="*/ 1959788 w 2723717"/>
                <a:gd name="connsiteY2" fmla="*/ 244163 h 2361783"/>
                <a:gd name="connsiteX3" fmla="*/ 2723717 w 2723717"/>
                <a:gd name="connsiteY3" fmla="*/ 1188254 h 2361783"/>
                <a:gd name="connsiteX4" fmla="*/ 2036750 w 2723717"/>
                <a:gd name="connsiteY4" fmla="*/ 2355436 h 2361783"/>
                <a:gd name="connsiteX5" fmla="*/ 684173 w 2723717"/>
                <a:gd name="connsiteY5" fmla="*/ 2361783 h 2361783"/>
                <a:gd name="connsiteX6" fmla="*/ 0 w 2723717"/>
                <a:gd name="connsiteY6" fmla="*/ 1176318 h 2361783"/>
                <a:gd name="connsiteX0" fmla="*/ 0 w 2723717"/>
                <a:gd name="connsiteY0" fmla="*/ 1179875 h 2365340"/>
                <a:gd name="connsiteX1" fmla="*/ 673759 w 2723717"/>
                <a:gd name="connsiteY1" fmla="*/ 3557 h 2365340"/>
                <a:gd name="connsiteX2" fmla="*/ 20423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5 h 2365340"/>
                <a:gd name="connsiteX0" fmla="*/ 0 w 2457017"/>
                <a:gd name="connsiteY0" fmla="*/ 1186227 h 2365340"/>
                <a:gd name="connsiteX1" fmla="*/ 407059 w 2457017"/>
                <a:gd name="connsiteY1" fmla="*/ 3557 h 2365340"/>
                <a:gd name="connsiteX2" fmla="*/ 1775638 w 2457017"/>
                <a:gd name="connsiteY2" fmla="*/ 0 h 2365340"/>
                <a:gd name="connsiteX3" fmla="*/ 2457017 w 2457017"/>
                <a:gd name="connsiteY3" fmla="*/ 1191811 h 2365340"/>
                <a:gd name="connsiteX4" fmla="*/ 1770050 w 2457017"/>
                <a:gd name="connsiteY4" fmla="*/ 2358993 h 2365340"/>
                <a:gd name="connsiteX5" fmla="*/ 417473 w 2457017"/>
                <a:gd name="connsiteY5" fmla="*/ 2365340 h 2365340"/>
                <a:gd name="connsiteX6" fmla="*/ 0 w 2457017"/>
                <a:gd name="connsiteY6" fmla="*/ 1186227 h 2365340"/>
                <a:gd name="connsiteX0" fmla="*/ 0 w 2723717"/>
                <a:gd name="connsiteY0" fmla="*/ 1179876 h 2365340"/>
                <a:gd name="connsiteX1" fmla="*/ 673759 w 2723717"/>
                <a:gd name="connsiteY1" fmla="*/ 3557 h 2365340"/>
                <a:gd name="connsiteX2" fmla="*/ 20423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6 h 236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3717" h="2365340">
                  <a:moveTo>
                    <a:pt x="0" y="1179876"/>
                  </a:moveTo>
                  <a:lnTo>
                    <a:pt x="673759" y="3557"/>
                  </a:lnTo>
                  <a:lnTo>
                    <a:pt x="2042338" y="0"/>
                  </a:lnTo>
                  <a:lnTo>
                    <a:pt x="2723717" y="1191811"/>
                  </a:lnTo>
                  <a:lnTo>
                    <a:pt x="2036750" y="2358993"/>
                  </a:lnTo>
                  <a:lnTo>
                    <a:pt x="684173" y="2365340"/>
                  </a:lnTo>
                  <a:lnTo>
                    <a:pt x="0" y="1179876"/>
                  </a:lnTo>
                  <a:close/>
                </a:path>
              </a:pathLst>
            </a:custGeom>
            <a:grpFill/>
            <a:ln w="603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668367" y="2794990"/>
              <a:ext cx="1745188" cy="33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smtClean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JASD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153371" y="2791851"/>
            <a:ext cx="2574162" cy="2116667"/>
            <a:chOff x="8894063" y="2610612"/>
            <a:chExt cx="2252966" cy="1852556"/>
          </a:xfrm>
        </p:grpSpPr>
        <p:sp>
          <p:nvSpPr>
            <p:cNvPr id="27" name="Hexagon 2"/>
            <p:cNvSpPr>
              <a:spLocks noChangeAspect="1"/>
            </p:cNvSpPr>
            <p:nvPr/>
          </p:nvSpPr>
          <p:spPr>
            <a:xfrm>
              <a:off x="9013182" y="2610612"/>
              <a:ext cx="2133847" cy="1852556"/>
            </a:xfrm>
            <a:custGeom>
              <a:avLst/>
              <a:gdLst>
                <a:gd name="connsiteX0" fmla="*/ 0 w 2637865"/>
                <a:gd name="connsiteY0" fmla="*/ 1179879 h 2359757"/>
                <a:gd name="connsiteX1" fmla="*/ 589939 w 2637865"/>
                <a:gd name="connsiteY1" fmla="*/ 1 h 2359757"/>
                <a:gd name="connsiteX2" fmla="*/ 2047926 w 2637865"/>
                <a:gd name="connsiteY2" fmla="*/ 1 h 2359757"/>
                <a:gd name="connsiteX3" fmla="*/ 2637865 w 2637865"/>
                <a:gd name="connsiteY3" fmla="*/ 1179879 h 2359757"/>
                <a:gd name="connsiteX4" fmla="*/ 2047926 w 2637865"/>
                <a:gd name="connsiteY4" fmla="*/ 2359756 h 2359757"/>
                <a:gd name="connsiteX5" fmla="*/ 589939 w 2637865"/>
                <a:gd name="connsiteY5" fmla="*/ 2359756 h 2359757"/>
                <a:gd name="connsiteX6" fmla="*/ 0 w 2637865"/>
                <a:gd name="connsiteY6" fmla="*/ 1179879 h 2359757"/>
                <a:gd name="connsiteX0" fmla="*/ 0 w 2637865"/>
                <a:gd name="connsiteY0" fmla="*/ 1179878 h 2368899"/>
                <a:gd name="connsiteX1" fmla="*/ 589939 w 2637865"/>
                <a:gd name="connsiteY1" fmla="*/ 0 h 2368899"/>
                <a:gd name="connsiteX2" fmla="*/ 2047926 w 2637865"/>
                <a:gd name="connsiteY2" fmla="*/ 0 h 2368899"/>
                <a:gd name="connsiteX3" fmla="*/ 2637865 w 2637865"/>
                <a:gd name="connsiteY3" fmla="*/ 1179878 h 2368899"/>
                <a:gd name="connsiteX4" fmla="*/ 2047926 w 2637865"/>
                <a:gd name="connsiteY4" fmla="*/ 2359755 h 2368899"/>
                <a:gd name="connsiteX5" fmla="*/ 717955 w 2637865"/>
                <a:gd name="connsiteY5" fmla="*/ 2368899 h 2368899"/>
                <a:gd name="connsiteX6" fmla="*/ 0 w 2637865"/>
                <a:gd name="connsiteY6" fmla="*/ 1179878 h 2368899"/>
                <a:gd name="connsiteX0" fmla="*/ 0 w 2637865"/>
                <a:gd name="connsiteY0" fmla="*/ 1179878 h 2378043"/>
                <a:gd name="connsiteX1" fmla="*/ 589939 w 2637865"/>
                <a:gd name="connsiteY1" fmla="*/ 0 h 2378043"/>
                <a:gd name="connsiteX2" fmla="*/ 2047926 w 2637865"/>
                <a:gd name="connsiteY2" fmla="*/ 0 h 2378043"/>
                <a:gd name="connsiteX3" fmla="*/ 2637865 w 2637865"/>
                <a:gd name="connsiteY3" fmla="*/ 1179878 h 2378043"/>
                <a:gd name="connsiteX4" fmla="*/ 2047926 w 2637865"/>
                <a:gd name="connsiteY4" fmla="*/ 2359755 h 2378043"/>
                <a:gd name="connsiteX5" fmla="*/ 644803 w 2637865"/>
                <a:gd name="connsiteY5" fmla="*/ 2378043 h 2378043"/>
                <a:gd name="connsiteX6" fmla="*/ 0 w 2637865"/>
                <a:gd name="connsiteY6" fmla="*/ 1179878 h 2378043"/>
                <a:gd name="connsiteX0" fmla="*/ 0 w 2683585"/>
                <a:gd name="connsiteY0" fmla="*/ 1189022 h 2378043"/>
                <a:gd name="connsiteX1" fmla="*/ 635659 w 2683585"/>
                <a:gd name="connsiteY1" fmla="*/ 0 h 2378043"/>
                <a:gd name="connsiteX2" fmla="*/ 2093646 w 2683585"/>
                <a:gd name="connsiteY2" fmla="*/ 0 h 2378043"/>
                <a:gd name="connsiteX3" fmla="*/ 2683585 w 2683585"/>
                <a:gd name="connsiteY3" fmla="*/ 1179878 h 2378043"/>
                <a:gd name="connsiteX4" fmla="*/ 2093646 w 2683585"/>
                <a:gd name="connsiteY4" fmla="*/ 2359755 h 2378043"/>
                <a:gd name="connsiteX5" fmla="*/ 690523 w 2683585"/>
                <a:gd name="connsiteY5" fmla="*/ 2378043 h 2378043"/>
                <a:gd name="connsiteX6" fmla="*/ 0 w 2683585"/>
                <a:gd name="connsiteY6" fmla="*/ 1189022 h 2378043"/>
                <a:gd name="connsiteX0" fmla="*/ 0 w 2546425"/>
                <a:gd name="connsiteY0" fmla="*/ 1189022 h 2378043"/>
                <a:gd name="connsiteX1" fmla="*/ 635659 w 2546425"/>
                <a:gd name="connsiteY1" fmla="*/ 0 h 2378043"/>
                <a:gd name="connsiteX2" fmla="*/ 2093646 w 2546425"/>
                <a:gd name="connsiteY2" fmla="*/ 0 h 2378043"/>
                <a:gd name="connsiteX3" fmla="*/ 2546425 w 2546425"/>
                <a:gd name="connsiteY3" fmla="*/ 1189022 h 2378043"/>
                <a:gd name="connsiteX4" fmla="*/ 2093646 w 2546425"/>
                <a:gd name="connsiteY4" fmla="*/ 2359755 h 2378043"/>
                <a:gd name="connsiteX5" fmla="*/ 690523 w 2546425"/>
                <a:gd name="connsiteY5" fmla="*/ 2378043 h 2378043"/>
                <a:gd name="connsiteX6" fmla="*/ 0 w 2546425"/>
                <a:gd name="connsiteY6" fmla="*/ 1189022 h 2378043"/>
                <a:gd name="connsiteX0" fmla="*/ 0 w 2711017"/>
                <a:gd name="connsiteY0" fmla="*/ 1189022 h 2378043"/>
                <a:gd name="connsiteX1" fmla="*/ 635659 w 2711017"/>
                <a:gd name="connsiteY1" fmla="*/ 0 h 2378043"/>
                <a:gd name="connsiteX2" fmla="*/ 2093646 w 2711017"/>
                <a:gd name="connsiteY2" fmla="*/ 0 h 2378043"/>
                <a:gd name="connsiteX3" fmla="*/ 2711017 w 2711017"/>
                <a:gd name="connsiteY3" fmla="*/ 1207310 h 2378043"/>
                <a:gd name="connsiteX4" fmla="*/ 2093646 w 2711017"/>
                <a:gd name="connsiteY4" fmla="*/ 2359755 h 2378043"/>
                <a:gd name="connsiteX5" fmla="*/ 690523 w 2711017"/>
                <a:gd name="connsiteY5" fmla="*/ 2378043 h 2378043"/>
                <a:gd name="connsiteX6" fmla="*/ 0 w 2711017"/>
                <a:gd name="connsiteY6" fmla="*/ 1189022 h 2378043"/>
                <a:gd name="connsiteX0" fmla="*/ 0 w 2711017"/>
                <a:gd name="connsiteY0" fmla="*/ 1189022 h 2378043"/>
                <a:gd name="connsiteX1" fmla="*/ 635659 w 2711017"/>
                <a:gd name="connsiteY1" fmla="*/ 0 h 2378043"/>
                <a:gd name="connsiteX2" fmla="*/ 2029638 w 2711017"/>
                <a:gd name="connsiteY2" fmla="*/ 9147 h 2378043"/>
                <a:gd name="connsiteX3" fmla="*/ 2711017 w 2711017"/>
                <a:gd name="connsiteY3" fmla="*/ 1207310 h 2378043"/>
                <a:gd name="connsiteX4" fmla="*/ 2093646 w 2711017"/>
                <a:gd name="connsiteY4" fmla="*/ 2359755 h 2378043"/>
                <a:gd name="connsiteX5" fmla="*/ 690523 w 2711017"/>
                <a:gd name="connsiteY5" fmla="*/ 2378043 h 2378043"/>
                <a:gd name="connsiteX6" fmla="*/ 0 w 2711017"/>
                <a:gd name="connsiteY6" fmla="*/ 1189022 h 2378043"/>
                <a:gd name="connsiteX0" fmla="*/ 0 w 2711017"/>
                <a:gd name="connsiteY0" fmla="*/ 1189022 h 2378043"/>
                <a:gd name="connsiteX1" fmla="*/ 635659 w 2711017"/>
                <a:gd name="connsiteY1" fmla="*/ 0 h 2378043"/>
                <a:gd name="connsiteX2" fmla="*/ 2029638 w 2711017"/>
                <a:gd name="connsiteY2" fmla="*/ 9147 h 2378043"/>
                <a:gd name="connsiteX3" fmla="*/ 2711017 w 2711017"/>
                <a:gd name="connsiteY3" fmla="*/ 1207310 h 2378043"/>
                <a:gd name="connsiteX4" fmla="*/ 2011350 w 2711017"/>
                <a:gd name="connsiteY4" fmla="*/ 2368901 h 2378043"/>
                <a:gd name="connsiteX5" fmla="*/ 690523 w 2711017"/>
                <a:gd name="connsiteY5" fmla="*/ 2378043 h 2378043"/>
                <a:gd name="connsiteX6" fmla="*/ 0 w 2711017"/>
                <a:gd name="connsiteY6" fmla="*/ 1189022 h 2378043"/>
                <a:gd name="connsiteX0" fmla="*/ 0 w 2711017"/>
                <a:gd name="connsiteY0" fmla="*/ 1189022 h 2378048"/>
                <a:gd name="connsiteX1" fmla="*/ 635659 w 2711017"/>
                <a:gd name="connsiteY1" fmla="*/ 0 h 2378048"/>
                <a:gd name="connsiteX2" fmla="*/ 2029638 w 2711017"/>
                <a:gd name="connsiteY2" fmla="*/ 9147 h 2378048"/>
                <a:gd name="connsiteX3" fmla="*/ 2711017 w 2711017"/>
                <a:gd name="connsiteY3" fmla="*/ 1207310 h 2378048"/>
                <a:gd name="connsiteX4" fmla="*/ 1965630 w 2711017"/>
                <a:gd name="connsiteY4" fmla="*/ 2378048 h 2378048"/>
                <a:gd name="connsiteX5" fmla="*/ 690523 w 2711017"/>
                <a:gd name="connsiteY5" fmla="*/ 2378043 h 2378048"/>
                <a:gd name="connsiteX6" fmla="*/ 0 w 2711017"/>
                <a:gd name="connsiteY6" fmla="*/ 1189022 h 2378048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690523 w 2711017"/>
                <a:gd name="connsiteY5" fmla="*/ 2378043 h 2387195"/>
                <a:gd name="connsiteX6" fmla="*/ 0 w 2711017"/>
                <a:gd name="connsiteY6" fmla="*/ 1189022 h 2387195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763675 w 2711017"/>
                <a:gd name="connsiteY5" fmla="*/ 2387190 h 2387195"/>
                <a:gd name="connsiteX6" fmla="*/ 0 w 2711017"/>
                <a:gd name="connsiteY6" fmla="*/ 1189022 h 2387195"/>
                <a:gd name="connsiteX0" fmla="*/ 0 w 2711017"/>
                <a:gd name="connsiteY0" fmla="*/ 1189022 h 2396337"/>
                <a:gd name="connsiteX1" fmla="*/ 635659 w 2711017"/>
                <a:gd name="connsiteY1" fmla="*/ 0 h 2396337"/>
                <a:gd name="connsiteX2" fmla="*/ 2029638 w 2711017"/>
                <a:gd name="connsiteY2" fmla="*/ 9147 h 2396337"/>
                <a:gd name="connsiteX3" fmla="*/ 2711017 w 2711017"/>
                <a:gd name="connsiteY3" fmla="*/ 1207310 h 2396337"/>
                <a:gd name="connsiteX4" fmla="*/ 2011350 w 2711017"/>
                <a:gd name="connsiteY4" fmla="*/ 2387195 h 2396337"/>
                <a:gd name="connsiteX5" fmla="*/ 699667 w 2711017"/>
                <a:gd name="connsiteY5" fmla="*/ 2396337 h 2396337"/>
                <a:gd name="connsiteX6" fmla="*/ 0 w 2711017"/>
                <a:gd name="connsiteY6" fmla="*/ 1189022 h 2396337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772819 w 2711017"/>
                <a:gd name="connsiteY5" fmla="*/ 2140232 h 2387195"/>
                <a:gd name="connsiteX6" fmla="*/ 0 w 2711017"/>
                <a:gd name="connsiteY6" fmla="*/ 1189022 h 2387195"/>
                <a:gd name="connsiteX0" fmla="*/ 0 w 2711017"/>
                <a:gd name="connsiteY0" fmla="*/ 1189022 h 2387195"/>
                <a:gd name="connsiteX1" fmla="*/ 635659 w 2711017"/>
                <a:gd name="connsiteY1" fmla="*/ 0 h 2387195"/>
                <a:gd name="connsiteX2" fmla="*/ 2029638 w 2711017"/>
                <a:gd name="connsiteY2" fmla="*/ 9147 h 2387195"/>
                <a:gd name="connsiteX3" fmla="*/ 2711017 w 2711017"/>
                <a:gd name="connsiteY3" fmla="*/ 1207310 h 2387195"/>
                <a:gd name="connsiteX4" fmla="*/ 2011350 w 2711017"/>
                <a:gd name="connsiteY4" fmla="*/ 2387195 h 2387195"/>
                <a:gd name="connsiteX5" fmla="*/ 690523 w 2711017"/>
                <a:gd name="connsiteY5" fmla="*/ 2387190 h 2387195"/>
                <a:gd name="connsiteX6" fmla="*/ 0 w 2711017"/>
                <a:gd name="connsiteY6" fmla="*/ 1189022 h 2387195"/>
                <a:gd name="connsiteX0" fmla="*/ 0 w 2711017"/>
                <a:gd name="connsiteY0" fmla="*/ 1189022 h 2387190"/>
                <a:gd name="connsiteX1" fmla="*/ 635659 w 2711017"/>
                <a:gd name="connsiteY1" fmla="*/ 0 h 2387190"/>
                <a:gd name="connsiteX2" fmla="*/ 2029638 w 2711017"/>
                <a:gd name="connsiteY2" fmla="*/ 9147 h 2387190"/>
                <a:gd name="connsiteX3" fmla="*/ 2711017 w 2711017"/>
                <a:gd name="connsiteY3" fmla="*/ 1207310 h 2387190"/>
                <a:gd name="connsiteX4" fmla="*/ 1941500 w 2711017"/>
                <a:gd name="connsiteY4" fmla="*/ 2190289 h 2387190"/>
                <a:gd name="connsiteX5" fmla="*/ 690523 w 2711017"/>
                <a:gd name="connsiteY5" fmla="*/ 2387190 h 2387190"/>
                <a:gd name="connsiteX6" fmla="*/ 0 w 2711017"/>
                <a:gd name="connsiteY6" fmla="*/ 1189022 h 2387190"/>
                <a:gd name="connsiteX0" fmla="*/ 0 w 2711017"/>
                <a:gd name="connsiteY0" fmla="*/ 1189022 h 2387190"/>
                <a:gd name="connsiteX1" fmla="*/ 635659 w 2711017"/>
                <a:gd name="connsiteY1" fmla="*/ 0 h 2387190"/>
                <a:gd name="connsiteX2" fmla="*/ 2029638 w 2711017"/>
                <a:gd name="connsiteY2" fmla="*/ 9147 h 2387190"/>
                <a:gd name="connsiteX3" fmla="*/ 2711017 w 2711017"/>
                <a:gd name="connsiteY3" fmla="*/ 1207310 h 2387190"/>
                <a:gd name="connsiteX4" fmla="*/ 2036750 w 2711017"/>
                <a:gd name="connsiteY4" fmla="*/ 2368140 h 2387190"/>
                <a:gd name="connsiteX5" fmla="*/ 690523 w 2711017"/>
                <a:gd name="connsiteY5" fmla="*/ 2387190 h 2387190"/>
                <a:gd name="connsiteX6" fmla="*/ 0 w 2711017"/>
                <a:gd name="connsiteY6" fmla="*/ 1189022 h 2387190"/>
                <a:gd name="connsiteX0" fmla="*/ 0 w 2711017"/>
                <a:gd name="connsiteY0" fmla="*/ 1189022 h 2368140"/>
                <a:gd name="connsiteX1" fmla="*/ 635659 w 2711017"/>
                <a:gd name="connsiteY1" fmla="*/ 0 h 2368140"/>
                <a:gd name="connsiteX2" fmla="*/ 2029638 w 2711017"/>
                <a:gd name="connsiteY2" fmla="*/ 9147 h 2368140"/>
                <a:gd name="connsiteX3" fmla="*/ 2711017 w 2711017"/>
                <a:gd name="connsiteY3" fmla="*/ 1207310 h 2368140"/>
                <a:gd name="connsiteX4" fmla="*/ 2036750 w 2711017"/>
                <a:gd name="connsiteY4" fmla="*/ 2368140 h 2368140"/>
                <a:gd name="connsiteX5" fmla="*/ 798473 w 2711017"/>
                <a:gd name="connsiteY5" fmla="*/ 2133118 h 2368140"/>
                <a:gd name="connsiteX6" fmla="*/ 0 w 2711017"/>
                <a:gd name="connsiteY6" fmla="*/ 1189022 h 2368140"/>
                <a:gd name="connsiteX0" fmla="*/ 0 w 2711017"/>
                <a:gd name="connsiteY0" fmla="*/ 1189022 h 2374487"/>
                <a:gd name="connsiteX1" fmla="*/ 635659 w 2711017"/>
                <a:gd name="connsiteY1" fmla="*/ 0 h 2374487"/>
                <a:gd name="connsiteX2" fmla="*/ 2029638 w 2711017"/>
                <a:gd name="connsiteY2" fmla="*/ 9147 h 2374487"/>
                <a:gd name="connsiteX3" fmla="*/ 2711017 w 2711017"/>
                <a:gd name="connsiteY3" fmla="*/ 1207310 h 2374487"/>
                <a:gd name="connsiteX4" fmla="*/ 2036750 w 2711017"/>
                <a:gd name="connsiteY4" fmla="*/ 2368140 h 2374487"/>
                <a:gd name="connsiteX5" fmla="*/ 684173 w 2711017"/>
                <a:gd name="connsiteY5" fmla="*/ 2374487 h 2374487"/>
                <a:gd name="connsiteX6" fmla="*/ 0 w 2711017"/>
                <a:gd name="connsiteY6" fmla="*/ 1189022 h 2374487"/>
                <a:gd name="connsiteX0" fmla="*/ 0 w 2723717"/>
                <a:gd name="connsiteY0" fmla="*/ 1189022 h 2374487"/>
                <a:gd name="connsiteX1" fmla="*/ 635659 w 2723717"/>
                <a:gd name="connsiteY1" fmla="*/ 0 h 2374487"/>
                <a:gd name="connsiteX2" fmla="*/ 2029638 w 2723717"/>
                <a:gd name="connsiteY2" fmla="*/ 9147 h 2374487"/>
                <a:gd name="connsiteX3" fmla="*/ 2723717 w 2723717"/>
                <a:gd name="connsiteY3" fmla="*/ 1200958 h 2374487"/>
                <a:gd name="connsiteX4" fmla="*/ 2036750 w 2723717"/>
                <a:gd name="connsiteY4" fmla="*/ 2368140 h 2374487"/>
                <a:gd name="connsiteX5" fmla="*/ 684173 w 2723717"/>
                <a:gd name="connsiteY5" fmla="*/ 2374487 h 2374487"/>
                <a:gd name="connsiteX6" fmla="*/ 0 w 2723717"/>
                <a:gd name="connsiteY6" fmla="*/ 1189022 h 2374487"/>
                <a:gd name="connsiteX0" fmla="*/ 0 w 2723717"/>
                <a:gd name="connsiteY0" fmla="*/ 1179875 h 2365340"/>
                <a:gd name="connsiteX1" fmla="*/ 667409 w 2723717"/>
                <a:gd name="connsiteY1" fmla="*/ 130593 h 2365340"/>
                <a:gd name="connsiteX2" fmla="*/ 20296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5 h 2365340"/>
                <a:gd name="connsiteX0" fmla="*/ 0 w 2723717"/>
                <a:gd name="connsiteY0" fmla="*/ 1179875 h 2365340"/>
                <a:gd name="connsiteX1" fmla="*/ 673759 w 2723717"/>
                <a:gd name="connsiteY1" fmla="*/ 3557 h 2365340"/>
                <a:gd name="connsiteX2" fmla="*/ 20296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5 h 2365340"/>
                <a:gd name="connsiteX0" fmla="*/ 0 w 2723717"/>
                <a:gd name="connsiteY0" fmla="*/ 1176318 h 2361783"/>
                <a:gd name="connsiteX1" fmla="*/ 673759 w 2723717"/>
                <a:gd name="connsiteY1" fmla="*/ 0 h 2361783"/>
                <a:gd name="connsiteX2" fmla="*/ 1959788 w 2723717"/>
                <a:gd name="connsiteY2" fmla="*/ 244163 h 2361783"/>
                <a:gd name="connsiteX3" fmla="*/ 2723717 w 2723717"/>
                <a:gd name="connsiteY3" fmla="*/ 1188254 h 2361783"/>
                <a:gd name="connsiteX4" fmla="*/ 2036750 w 2723717"/>
                <a:gd name="connsiteY4" fmla="*/ 2355436 h 2361783"/>
                <a:gd name="connsiteX5" fmla="*/ 684173 w 2723717"/>
                <a:gd name="connsiteY5" fmla="*/ 2361783 h 2361783"/>
                <a:gd name="connsiteX6" fmla="*/ 0 w 2723717"/>
                <a:gd name="connsiteY6" fmla="*/ 1176318 h 2361783"/>
                <a:gd name="connsiteX0" fmla="*/ 0 w 2723717"/>
                <a:gd name="connsiteY0" fmla="*/ 1179875 h 2365340"/>
                <a:gd name="connsiteX1" fmla="*/ 673759 w 2723717"/>
                <a:gd name="connsiteY1" fmla="*/ 3557 h 2365340"/>
                <a:gd name="connsiteX2" fmla="*/ 20423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5 h 2365340"/>
                <a:gd name="connsiteX0" fmla="*/ 0 w 2457017"/>
                <a:gd name="connsiteY0" fmla="*/ 1186227 h 2365340"/>
                <a:gd name="connsiteX1" fmla="*/ 407059 w 2457017"/>
                <a:gd name="connsiteY1" fmla="*/ 3557 h 2365340"/>
                <a:gd name="connsiteX2" fmla="*/ 1775638 w 2457017"/>
                <a:gd name="connsiteY2" fmla="*/ 0 h 2365340"/>
                <a:gd name="connsiteX3" fmla="*/ 2457017 w 2457017"/>
                <a:gd name="connsiteY3" fmla="*/ 1191811 h 2365340"/>
                <a:gd name="connsiteX4" fmla="*/ 1770050 w 2457017"/>
                <a:gd name="connsiteY4" fmla="*/ 2358993 h 2365340"/>
                <a:gd name="connsiteX5" fmla="*/ 417473 w 2457017"/>
                <a:gd name="connsiteY5" fmla="*/ 2365340 h 2365340"/>
                <a:gd name="connsiteX6" fmla="*/ 0 w 2457017"/>
                <a:gd name="connsiteY6" fmla="*/ 1186227 h 2365340"/>
                <a:gd name="connsiteX0" fmla="*/ 0 w 2723717"/>
                <a:gd name="connsiteY0" fmla="*/ 1179876 h 2365340"/>
                <a:gd name="connsiteX1" fmla="*/ 673759 w 2723717"/>
                <a:gd name="connsiteY1" fmla="*/ 3557 h 2365340"/>
                <a:gd name="connsiteX2" fmla="*/ 2042338 w 2723717"/>
                <a:gd name="connsiteY2" fmla="*/ 0 h 2365340"/>
                <a:gd name="connsiteX3" fmla="*/ 2723717 w 2723717"/>
                <a:gd name="connsiteY3" fmla="*/ 1191811 h 2365340"/>
                <a:gd name="connsiteX4" fmla="*/ 2036750 w 2723717"/>
                <a:gd name="connsiteY4" fmla="*/ 2358993 h 2365340"/>
                <a:gd name="connsiteX5" fmla="*/ 684173 w 2723717"/>
                <a:gd name="connsiteY5" fmla="*/ 2365340 h 2365340"/>
                <a:gd name="connsiteX6" fmla="*/ 0 w 2723717"/>
                <a:gd name="connsiteY6" fmla="*/ 1179876 h 236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3717" h="2365340">
                  <a:moveTo>
                    <a:pt x="0" y="1179876"/>
                  </a:moveTo>
                  <a:lnTo>
                    <a:pt x="673759" y="3557"/>
                  </a:lnTo>
                  <a:lnTo>
                    <a:pt x="2042338" y="0"/>
                  </a:lnTo>
                  <a:lnTo>
                    <a:pt x="2723717" y="1191811"/>
                  </a:lnTo>
                  <a:lnTo>
                    <a:pt x="2036750" y="2358993"/>
                  </a:lnTo>
                  <a:lnTo>
                    <a:pt x="684173" y="2365340"/>
                  </a:lnTo>
                  <a:lnTo>
                    <a:pt x="0" y="1179876"/>
                  </a:lnTo>
                  <a:close/>
                </a:path>
              </a:pathLst>
            </a:cu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03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894063" y="3340086"/>
              <a:ext cx="2155556" cy="39249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2060"/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smtClean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ASTROPHYSICS</a:t>
              </a:r>
              <a:endParaRPr lang="en-US" sz="2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1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26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47140"/>
            <a:ext cx="762000" cy="579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02004"/>
            <a:ext cx="579120" cy="524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361948"/>
            <a:ext cx="981456" cy="438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181" y="1457960"/>
            <a:ext cx="1328928" cy="304800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r>
              <a:rPr lang="en-US" sz="1000" dirty="0">
                <a:solidFill>
                  <a:srgbClr val="4E636E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944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7263" cy="68580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r>
              <a:rPr lang="en-US" sz="1000" dirty="0" smtClean="0">
                <a:solidFill>
                  <a:srgbClr val="4E636E"/>
                </a:solidFill>
              </a:rPr>
              <a:t>5</a:t>
            </a:r>
            <a:endParaRPr lang="en-US" sz="1000" dirty="0">
              <a:solidFill>
                <a:srgbClr val="4E63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86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1"/>
          <p:cNvSpPr txBox="1">
            <a:spLocks/>
          </p:cNvSpPr>
          <p:nvPr/>
        </p:nvSpPr>
        <p:spPr>
          <a:xfrm>
            <a:off x="5129852" y="547518"/>
            <a:ext cx="6001054" cy="1308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 smtClean="0"/>
              <a:t>Importance of Small, </a:t>
            </a:r>
          </a:p>
          <a:p>
            <a:r>
              <a:rPr lang="en-US" dirty="0" smtClean="0"/>
              <a:t>Innovative Missions</a:t>
            </a:r>
            <a:br>
              <a:rPr lang="en-US" dirty="0" smtClean="0"/>
            </a:br>
            <a:endParaRPr lang="en-US" sz="3200" b="0" dirty="0"/>
          </a:p>
        </p:txBody>
      </p:sp>
      <p:sp>
        <p:nvSpPr>
          <p:cNvPr id="26" name="Rectangle 25"/>
          <p:cNvSpPr/>
          <p:nvPr/>
        </p:nvSpPr>
        <p:spPr>
          <a:xfrm>
            <a:off x="5401765" y="1998301"/>
            <a:ext cx="618063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spcBef>
                <a:spcPts val="1000"/>
              </a:spcBef>
              <a:spcAft>
                <a:spcPts val="200"/>
              </a:spcAft>
              <a:buClr>
                <a:srgbClr val="A6BAC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18E9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Expand</a:t>
            </a:r>
            <a:r>
              <a:rPr lang="en-US" sz="2200" dirty="0">
                <a:latin typeface="Arial Narrow" panose="020B0606020202030204" pitchFamily="34" charset="0"/>
                <a:cs typeface="Arial" panose="020B0604020202020204" pitchFamily="34" charset="0"/>
              </a:rPr>
              <a:t> science programs to take advantage of </a:t>
            </a:r>
            <a:r>
              <a:rPr lang="en-US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small </a:t>
            </a:r>
            <a:br>
              <a:rPr lang="en-US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satellite </a:t>
            </a:r>
            <a:r>
              <a:rPr lang="en-US" sz="2200" dirty="0">
                <a:latin typeface="Arial Narrow" panose="020B0606020202030204" pitchFamily="34" charset="0"/>
                <a:cs typeface="Arial" panose="020B0604020202020204" pitchFamily="34" charset="0"/>
              </a:rPr>
              <a:t>rapid innovation to achieve breakthrough science</a:t>
            </a:r>
          </a:p>
          <a:p>
            <a:pPr marL="182880" indent="-182880">
              <a:spcBef>
                <a:spcPts val="1000"/>
              </a:spcBef>
              <a:spcAft>
                <a:spcPts val="200"/>
              </a:spcAft>
              <a:buClr>
                <a:srgbClr val="A6BAC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18E9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Enable</a:t>
            </a:r>
            <a:r>
              <a:rPr lang="en-US" sz="2200" dirty="0">
                <a:latin typeface="Arial Narrow" panose="020B0606020202030204" pitchFamily="34" charset="0"/>
                <a:cs typeface="Arial" panose="020B0604020202020204" pitchFamily="34" charset="0"/>
              </a:rPr>
              <a:t> fast access to space </a:t>
            </a:r>
            <a:r>
              <a:rPr lang="en-US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with </a:t>
            </a:r>
            <a:r>
              <a:rPr lang="en-US" sz="2200" dirty="0">
                <a:latin typeface="Arial Narrow" panose="020B0606020202030204" pitchFamily="34" charset="0"/>
                <a:cs typeface="Arial" panose="020B0604020202020204" pitchFamily="34" charset="0"/>
              </a:rPr>
              <a:t>focused science </a:t>
            </a:r>
            <a:r>
              <a:rPr lang="en-US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measurements to fill </a:t>
            </a:r>
            <a:r>
              <a:rPr lang="en-US" sz="2200" dirty="0">
                <a:latin typeface="Arial Narrow" panose="020B0606020202030204" pitchFamily="34" charset="0"/>
                <a:cs typeface="Arial" panose="020B0604020202020204" pitchFamily="34" charset="0"/>
              </a:rPr>
              <a:t>a critical gap between large </a:t>
            </a:r>
            <a:r>
              <a:rPr lang="en-US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flight </a:t>
            </a:r>
            <a:r>
              <a:rPr lang="en-US" sz="2200" dirty="0">
                <a:latin typeface="Arial Narrow" panose="020B0606020202030204" pitchFamily="34" charset="0"/>
                <a:cs typeface="Arial" panose="020B0604020202020204" pitchFamily="34" charset="0"/>
              </a:rPr>
              <a:t>projects </a:t>
            </a:r>
          </a:p>
          <a:p>
            <a:pPr marL="182880" indent="-182880">
              <a:spcBef>
                <a:spcPts val="1000"/>
              </a:spcBef>
              <a:spcAft>
                <a:spcPts val="200"/>
              </a:spcAft>
              <a:buClr>
                <a:srgbClr val="A6BAC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18E9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Leverage</a:t>
            </a:r>
            <a:r>
              <a:rPr lang="en-US" sz="2200" dirty="0">
                <a:latin typeface="Arial Narrow" panose="020B0606020202030204" pitchFamily="34" charset="0"/>
                <a:cs typeface="Arial" panose="020B0604020202020204" pitchFamily="34" charset="0"/>
              </a:rPr>
              <a:t> technology investments to further improve </a:t>
            </a:r>
            <a:r>
              <a:rPr lang="en-US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potential of </a:t>
            </a:r>
            <a:r>
              <a:rPr lang="en-US" sz="2200" dirty="0">
                <a:latin typeface="Arial Narrow" panose="020B0606020202030204" pitchFamily="34" charset="0"/>
                <a:cs typeface="Arial" panose="020B0604020202020204" pitchFamily="34" charset="0"/>
              </a:rPr>
              <a:t>science instruments</a:t>
            </a:r>
          </a:p>
          <a:p>
            <a:pPr marL="182880" indent="-182880">
              <a:spcBef>
                <a:spcPts val="1000"/>
              </a:spcBef>
              <a:spcAft>
                <a:spcPts val="200"/>
              </a:spcAft>
              <a:buClr>
                <a:srgbClr val="A6BAC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18E9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Partner</a:t>
            </a:r>
            <a:r>
              <a:rPr lang="en-US" sz="2200" dirty="0">
                <a:latin typeface="Arial Narrow" panose="020B0606020202030204" pitchFamily="34" charset="0"/>
                <a:cs typeface="Arial" panose="020B0604020202020204" pitchFamily="34" charset="0"/>
              </a:rPr>
              <a:t> with </a:t>
            </a:r>
            <a:r>
              <a:rPr lang="en-US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commercial </a:t>
            </a:r>
            <a:r>
              <a:rPr lang="en-US" sz="2200" dirty="0">
                <a:latin typeface="Arial Narrow" panose="020B0606020202030204" pitchFamily="34" charset="0"/>
                <a:cs typeface="Arial" panose="020B0604020202020204" pitchFamily="34" charset="0"/>
              </a:rPr>
              <a:t>entities </a:t>
            </a:r>
            <a:r>
              <a:rPr lang="en-US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to </a:t>
            </a:r>
            <a:r>
              <a:rPr lang="en-US" sz="2200" dirty="0">
                <a:latin typeface="Arial Narrow" panose="020B0606020202030204" pitchFamily="34" charset="0"/>
                <a:cs typeface="Arial" panose="020B0604020202020204" pitchFamily="34" charset="0"/>
              </a:rPr>
              <a:t>acquire new </a:t>
            </a:r>
            <a:r>
              <a:rPr lang="en-US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capabilities of </a:t>
            </a:r>
            <a:r>
              <a:rPr lang="en-US" sz="2200" dirty="0">
                <a:latin typeface="Arial Narrow" panose="020B0606020202030204" pitchFamily="34" charset="0"/>
                <a:cs typeface="Arial" panose="020B0604020202020204" pitchFamily="34" charset="0"/>
              </a:rPr>
              <a:t>small satellite platforms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119191" y="6414045"/>
            <a:ext cx="2743200" cy="365125"/>
          </a:xfrm>
        </p:spPr>
        <p:txBody>
          <a:bodyPr/>
          <a:lstStyle/>
          <a:p>
            <a:r>
              <a:rPr lang="en-US" sz="1000" dirty="0" smtClean="0">
                <a:solidFill>
                  <a:srgbClr val="4E636E"/>
                </a:solidFill>
              </a:rPr>
              <a:t>6</a:t>
            </a:r>
          </a:p>
          <a:p>
            <a:endParaRPr lang="en-US" sz="1000" dirty="0">
              <a:solidFill>
                <a:srgbClr val="4E636E"/>
              </a:solidFill>
            </a:endParaRPr>
          </a:p>
        </p:txBody>
      </p:sp>
      <p:pic>
        <p:nvPicPr>
          <p:cNvPr id="27" name="Picture 8" descr="https://smd-prod.s3.amazonaws.com/science-green/s3fs-public/thumbnails/image/TROPIC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1935">
            <a:off x="697094" y="4970821"/>
            <a:ext cx="1527041" cy="89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www.nasa.gov/sites/default/files/thumbnails/image/lunah-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87" b="97171" l="2211" r="97852">
                        <a14:backgroundMark x1="6191" y1="35166" x2="6191" y2="35166"/>
                        <a14:backgroundMark x1="80670" y1="69281" x2="80670" y2="69281"/>
                        <a14:backgroundMark x1="28048" y1="1698" x2="2906" y2="15360"/>
                        <a14:backgroundMark x1="2716" y1="15683" x2="18193" y2="27567"/>
                        <a14:backgroundMark x1="18193" y1="27567" x2="19899" y2="87631"/>
                        <a14:backgroundMark x1="19899" y1="87631" x2="26532" y2="95635"/>
                        <a14:backgroundMark x1="26658" y1="96120" x2="28553" y2="95069"/>
                        <a14:backgroundMark x1="28553" y1="95069" x2="29122" y2="95796"/>
                        <a14:backgroundMark x1="29248" y1="96120" x2="56791" y2="87308"/>
                        <a14:backgroundMark x1="56791" y1="87308" x2="57865" y2="85206"/>
                        <a14:backgroundMark x1="57865" y1="85206" x2="58812" y2="51576"/>
                        <a14:backgroundMark x1="58812" y1="51576" x2="61023" y2="53517"/>
                        <a14:backgroundMark x1="61023" y1="53517" x2="98042" y2="26516"/>
                        <a14:backgroundMark x1="98358" y1="26677" x2="58560" y2="11964"/>
                        <a14:backgroundMark x1="58560" y1="11964" x2="50158" y2="16734"/>
                        <a14:backgroundMark x1="49589" y1="16572" x2="38092" y2="18027"/>
                        <a14:backgroundMark x1="38092" y1="18027" x2="49463" y2="11075"/>
                        <a14:backgroundMark x1="49463" y1="11075" x2="26658" y2="1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9444">
            <a:off x="636456" y="2480634"/>
            <a:ext cx="1870705" cy="146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2.bp.blogspot.com/-0iF2DuYOqqM/VZhKhnadzpI/AAAAAAAADBo/BlUpSjGTBKM/s1600/MarCO%2Bconcep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01" l="5909" r="98997">
                        <a14:backgroundMark x1="63211" y1="2844" x2="53512" y2="599"/>
                        <a14:backgroundMark x1="53512" y1="749" x2="53289" y2="48054"/>
                        <a14:backgroundMark x1="53066" y1="48353" x2="62542" y2="52844"/>
                        <a14:backgroundMark x1="62542" y1="53144" x2="62542" y2="53144"/>
                        <a14:backgroundMark x1="54292" y1="55988" x2="42140" y2="57335"/>
                        <a14:backgroundMark x1="41026" y1="52844" x2="37793" y2="50000"/>
                        <a14:backgroundMark x1="37681" y1="50898" x2="39130" y2="57186"/>
                        <a14:backgroundMark x1="39019" y1="56737" x2="34783" y2="57934"/>
                        <a14:backgroundMark x1="20067" y1="68862" x2="30992" y2="66766"/>
                        <a14:backgroundMark x1="29654" y1="75749" x2="42140" y2="84132"/>
                        <a14:backgroundMark x1="42363" y1="84431" x2="33556" y2="88174"/>
                        <a14:backgroundMark x1="33779" y1="89072" x2="45819" y2="98503"/>
                        <a14:backgroundMark x1="45262" y1="98503" x2="48384" y2="99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"/>
          <a:stretch/>
        </p:blipFill>
        <p:spPr bwMode="auto">
          <a:xfrm rot="21048821">
            <a:off x="2113649" y="3648824"/>
            <a:ext cx="1897715" cy="141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MinXSS Flight Model 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898" b="99411" l="2500" r="97750">
                        <a14:foregroundMark x1="62875" y1="31501" x2="64000" y2="16585"/>
                        <a14:foregroundMark x1="62875" y1="17861" x2="4375" y2="17861"/>
                        <a14:foregroundMark x1="5375" y1="32385" x2="64000" y2="31501"/>
                        <a14:foregroundMark x1="39125" y1="31305" x2="37375" y2="17664"/>
                        <a14:foregroundMark x1="63750" y1="16879" x2="96375" y2="17076"/>
                        <a14:foregroundMark x1="66625" y1="17664" x2="5125" y2="16879"/>
                        <a14:foregroundMark x1="37625" y1="16585" x2="67375" y2="16585"/>
                        <a14:backgroundMark x1="37125" y1="16389" x2="64500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7431">
            <a:off x="2689430" y="1508996"/>
            <a:ext cx="1066279" cy="135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61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 rot="16200000">
            <a:off x="5021629" y="-241590"/>
            <a:ext cx="2194560" cy="10535418"/>
          </a:xfrm>
          <a:prstGeom prst="rect">
            <a:avLst/>
          </a:prstGeom>
          <a:gradFill>
            <a:gsLst>
              <a:gs pos="100000">
                <a:srgbClr val="76919E"/>
              </a:gs>
              <a:gs pos="31000">
                <a:srgbClr val="244D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6919E"/>
              </a:solidFill>
              <a:latin typeface="+mj-lt"/>
            </a:endParaRPr>
          </a:p>
        </p:txBody>
      </p:sp>
      <p:pic>
        <p:nvPicPr>
          <p:cNvPr id="5" name="Picture 8" descr="https://smd-prod.s3.amazonaws.com/science-green/s3fs-public/thumbnails/image/TROPIC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1935">
            <a:off x="6316808" y="4880733"/>
            <a:ext cx="1772688" cy="104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ww.nasa.gov/sites/default/files/thumbnails/image/lunah-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9444">
            <a:off x="3874336" y="4429635"/>
            <a:ext cx="1870705" cy="146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178"/>
          <p:cNvSpPr/>
          <p:nvPr/>
        </p:nvSpPr>
        <p:spPr>
          <a:xfrm>
            <a:off x="1174955" y="4803379"/>
            <a:ext cx="311441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1900">
                <a:solidFill>
                  <a:srgbClr val="FF7E79"/>
                </a:solidFill>
              </a:defRPr>
            </a:lvl1pPr>
          </a:lstStyle>
          <a:p>
            <a:r>
              <a:rPr lang="en-US" sz="2400" b="1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IN DEVELOPMENT</a:t>
            </a:r>
            <a:endParaRPr lang="en-US" sz="2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12079" y="3997907"/>
            <a:ext cx="1363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TROPICS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97021" y="3997907"/>
            <a:ext cx="1744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LunaH</a:t>
            </a:r>
            <a:r>
              <a:rPr lang="en-US" sz="240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-Map</a:t>
            </a:r>
            <a:endParaRPr lang="en-US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3" name="Picture 2" descr="http://2.bp.blogspot.com/-0iF2DuYOqqM/VZhKhnadzpI/AAAAAAAADBo/BlUpSjGTBKM/s1600/MarCO%2Bconcep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"/>
          <a:stretch/>
        </p:blipFill>
        <p:spPr bwMode="auto">
          <a:xfrm rot="21048821">
            <a:off x="8267286" y="4530147"/>
            <a:ext cx="1897715" cy="141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07" y="552341"/>
            <a:ext cx="10515600" cy="1200329"/>
          </a:xfrm>
        </p:spPr>
        <p:txBody>
          <a:bodyPr/>
          <a:lstStyle/>
          <a:p>
            <a:r>
              <a:rPr lang="en-US" dirty="0" smtClean="0"/>
              <a:t>Class D Examples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6200000">
            <a:off x="5021629" y="-2783312"/>
            <a:ext cx="2194560" cy="10535418"/>
          </a:xfrm>
          <a:prstGeom prst="rect">
            <a:avLst/>
          </a:prstGeom>
          <a:gradFill>
            <a:gsLst>
              <a:gs pos="100000">
                <a:srgbClr val="76919E"/>
              </a:gs>
              <a:gs pos="31000">
                <a:srgbClr val="244D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6919E"/>
              </a:solidFill>
              <a:latin typeface="+mj-lt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7980197" y="2631921"/>
            <a:ext cx="1703504" cy="215213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35" y="0"/>
              </a:cxn>
              <a:cxn ang="0">
                <a:pos x="1235" y="1158"/>
              </a:cxn>
              <a:cxn ang="0">
                <a:pos x="0" y="1158"/>
              </a:cxn>
            </a:cxnLst>
            <a:rect l="0" t="0" r="r" b="b"/>
            <a:pathLst>
              <a:path w="1235" h="1158">
                <a:moveTo>
                  <a:pt x="0" y="0"/>
                </a:moveTo>
                <a:lnTo>
                  <a:pt x="1235" y="0"/>
                </a:lnTo>
                <a:lnTo>
                  <a:pt x="1235" y="1158"/>
                </a:lnTo>
                <a:lnTo>
                  <a:pt x="0" y="1158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dirty="0">
              <a:latin typeface="+mj-lt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1174955" y="2120116"/>
            <a:ext cx="2026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IN FLIGHT</a:t>
            </a:r>
            <a:endParaRPr lang="en-US" sz="2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81784" y="3997907"/>
            <a:ext cx="1307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MarCO</a:t>
            </a:r>
            <a:endParaRPr lang="en-US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4" name="Picture 4" descr="https://smd-prod.s3.amazonaws.com/science-green/s3fs-public/thumbnails/image/CYGNS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8534">
            <a:off x="3478989" y="2267923"/>
            <a:ext cx="2273939" cy="60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MinXSS Flight Model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7431">
            <a:off x="6484238" y="1973633"/>
            <a:ext cx="1050516" cy="133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asted-image.tiff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41" b="90000" l="9841" r="97460">
                        <a14:foregroundMark x1="49841" y1="45588" x2="49841" y2="45588"/>
                        <a14:foregroundMark x1="54286" y1="30588" x2="54286" y2="30588"/>
                        <a14:foregroundMark x1="58836" y1="45000" x2="58836" y2="45000"/>
                        <a14:foregroundMark x1="63175" y1="22059" x2="63175" y2="22059"/>
                        <a14:foregroundMark x1="50899" y1="28529" x2="50899" y2="28529"/>
                        <a14:foregroundMark x1="50899" y1="28382" x2="28254" y2="7647"/>
                        <a14:foregroundMark x1="54286" y1="30882" x2="62857" y2="35294"/>
                        <a14:foregroundMark x1="60000" y1="33088" x2="62328" y2="8382"/>
                        <a14:foregroundMark x1="61164" y1="35735" x2="63175" y2="37794"/>
                        <a14:foregroundMark x1="59153" y1="36324" x2="61587" y2="38088"/>
                        <a14:foregroundMark x1="65503" y1="41765" x2="91852" y2="67794"/>
                        <a14:foregroundMark x1="39683" y1="39118" x2="43598" y2="54412"/>
                        <a14:foregroundMark x1="39259" y1="38529" x2="43492" y2="53971"/>
                        <a14:foregroundMark x1="49630" y1="65735" x2="54603" y2="70147"/>
                        <a14:foregroundMark x1="39365" y1="38235" x2="43598" y2="52353"/>
                        <a14:backgroundMark x1="51640" y1="37794" x2="52593" y2="31765"/>
                        <a14:backgroundMark x1="52593" y1="31765" x2="27302" y2="8971"/>
                        <a14:backgroundMark x1="27302" y1="8971" x2="29841" y2="6176"/>
                        <a14:backgroundMark x1="30370" y1="5147" x2="56931" y2="31765"/>
                        <a14:backgroundMark x1="29841" y1="6176" x2="56614" y2="30882"/>
                        <a14:backgroundMark x1="58307" y1="31618" x2="61270" y2="8529"/>
                        <a14:backgroundMark x1="61270" y1="8529" x2="69206" y2="8529"/>
                        <a14:backgroundMark x1="69206" y1="8529" x2="66561" y2="35000"/>
                        <a14:backgroundMark x1="66561" y1="35000" x2="59788" y2="35294"/>
                        <a14:backgroundMark x1="59788" y1="35294" x2="63810" y2="40294"/>
                        <a14:backgroundMark x1="63810" y1="40294" x2="65185" y2="38088"/>
                        <a14:backgroundMark x1="65185" y1="38088" x2="66455" y2="39118"/>
                        <a14:backgroundMark x1="66772" y1="39412" x2="67831" y2="37794"/>
                        <a14:backgroundMark x1="67831" y1="37794" x2="94074" y2="61618"/>
                        <a14:backgroundMark x1="94603" y1="62059" x2="91429" y2="72206"/>
                        <a14:backgroundMark x1="51534" y1="36765" x2="46984" y2="47941"/>
                        <a14:backgroundMark x1="45820" y1="49265" x2="43175" y2="53529"/>
                        <a14:backgroundMark x1="42646" y1="53529" x2="39577" y2="37794"/>
                        <a14:backgroundMark x1="42328" y1="55588" x2="38519" y2="60000"/>
                        <a14:backgroundMark x1="39153" y1="60294" x2="38624" y2="68971"/>
                        <a14:backgroundMark x1="38624" y1="68971" x2="44339" y2="73676"/>
                        <a14:backgroundMark x1="45820" y1="73676" x2="59788" y2="55294"/>
                        <a14:backgroundMark x1="59788" y1="55294" x2="57143" y2="78824"/>
                        <a14:backgroundMark x1="60952" y1="82941" x2="63492" y2="50147"/>
                        <a14:backgroundMark x1="64444" y1="50735" x2="65185" y2="50294"/>
                        <a14:backgroundMark x1="22011" y1="66765" x2="22540" y2="69118"/>
                        <a14:backgroundMark x1="38201" y1="65441" x2="37354" y2="54706"/>
                        <a14:backgroundMark x1="64656" y1="50735" x2="91852" y2="72941"/>
                        <a14:backgroundMark x1="41905" y1="45000" x2="43810" y2="51912"/>
                        <a14:backgroundMark x1="40847" y1="44265" x2="42540" y2="519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9806">
            <a:off x="8053690" y="1818726"/>
            <a:ext cx="2550132" cy="183501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ctangle 15"/>
          <p:cNvSpPr/>
          <p:nvPr/>
        </p:nvSpPr>
        <p:spPr>
          <a:xfrm>
            <a:off x="6349923" y="1447672"/>
            <a:ext cx="12880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MinXSS</a:t>
            </a:r>
            <a:endParaRPr lang="en-US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75381" y="1447672"/>
            <a:ext cx="13881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CYGNSS</a:t>
            </a:r>
            <a:endParaRPr lang="en-US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91053" y="1447672"/>
            <a:ext cx="1488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RAVAN</a:t>
            </a:r>
            <a:endParaRPr lang="en-US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144482" y="63722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1000" dirty="0" smtClean="0">
                <a:solidFill>
                  <a:srgbClr val="4E636E"/>
                </a:solidFill>
              </a:rPr>
              <a:t>7</a:t>
            </a:r>
          </a:p>
          <a:p>
            <a:pPr algn="r"/>
            <a:endParaRPr lang="en-US" sz="1000" dirty="0">
              <a:solidFill>
                <a:srgbClr val="4E63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661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5" y="1559857"/>
            <a:ext cx="2587377" cy="5469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590" y="1559858"/>
            <a:ext cx="2847599" cy="5469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88" y="1559858"/>
            <a:ext cx="2847599" cy="5469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928" y="1559857"/>
            <a:ext cx="2847599" cy="5469804"/>
          </a:xfrm>
          <a:prstGeom prst="rect">
            <a:avLst/>
          </a:prstGeom>
        </p:spPr>
      </p:pic>
      <p:sp>
        <p:nvSpPr>
          <p:cNvPr id="6" name="TextBox 22"/>
          <p:cNvSpPr txBox="1"/>
          <p:nvPr/>
        </p:nvSpPr>
        <p:spPr>
          <a:xfrm>
            <a:off x="9161371" y="2628421"/>
            <a:ext cx="24337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Low priority</a:t>
            </a:r>
          </a:p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Low to medium significance</a:t>
            </a:r>
          </a:p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Short mission lifetime</a:t>
            </a:r>
          </a:p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Medium / low complexity</a:t>
            </a:r>
          </a:p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Low cost</a:t>
            </a:r>
          </a:p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Few to no launch constraints</a:t>
            </a:r>
          </a:p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Re-flight </a:t>
            </a: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opportunities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554907" y="2628421"/>
            <a:ext cx="2481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-137160">
              <a:buClr>
                <a:srgbClr val="7A98A4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High priority</a:t>
            </a:r>
          </a:p>
          <a:p>
            <a:pPr marL="137160" indent="-137160">
              <a:buClr>
                <a:srgbClr val="7A98A4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High significance</a:t>
            </a:r>
          </a:p>
          <a:p>
            <a:pPr marL="137160" indent="-137160">
              <a:buClr>
                <a:srgbClr val="7A98A4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High to medium </a:t>
            </a: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complexity</a:t>
            </a:r>
          </a:p>
          <a:p>
            <a:pPr marL="137160" indent="-137160">
              <a:buClr>
                <a:srgbClr val="7A98A4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Medium mission lifetime</a:t>
            </a:r>
          </a:p>
          <a:p>
            <a:pPr marL="137160" indent="-137160">
              <a:buClr>
                <a:srgbClr val="7A98A4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High to medium cost</a:t>
            </a:r>
          </a:p>
          <a:p>
            <a:pPr marL="137160" indent="-137160">
              <a:buClr>
                <a:srgbClr val="7A98A4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Medium launch </a:t>
            </a:r>
            <a:r>
              <a:rPr lang="en-US" dirty="0" smtClean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constraints</a:t>
            </a:r>
            <a:endParaRPr lang="en-US" dirty="0">
              <a:solidFill>
                <a:srgbClr val="244D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96258" y="2628421"/>
            <a:ext cx="25556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Medium priority</a:t>
            </a:r>
          </a:p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Medium significance</a:t>
            </a:r>
          </a:p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Medium to low </a:t>
            </a: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complexity</a:t>
            </a:r>
          </a:p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Short mission lifetime</a:t>
            </a:r>
          </a:p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Medium to low cost</a:t>
            </a:r>
          </a:p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Few launch </a:t>
            </a:r>
            <a:r>
              <a:rPr lang="en-US" dirty="0" smtClean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constraints</a:t>
            </a:r>
            <a:endParaRPr lang="en-US" dirty="0">
              <a:solidFill>
                <a:srgbClr val="244D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TextBox 22"/>
          <p:cNvSpPr txBox="1"/>
          <p:nvPr/>
        </p:nvSpPr>
        <p:spPr>
          <a:xfrm>
            <a:off x="713236" y="2628421"/>
            <a:ext cx="23643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High priority</a:t>
            </a:r>
          </a:p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Very high significance</a:t>
            </a:r>
          </a:p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High complexity </a:t>
            </a:r>
          </a:p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Long mission lifetime</a:t>
            </a:r>
          </a:p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High cost</a:t>
            </a:r>
          </a:p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Critical launch constraints</a:t>
            </a:r>
          </a:p>
          <a:p>
            <a:pPr marL="137160" indent="-137160">
              <a:buClr>
                <a:srgbClr val="698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No </a:t>
            </a:r>
            <a:r>
              <a:rPr lang="en-US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re-flight opportunities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79" y="1417484"/>
            <a:ext cx="1052606" cy="11042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7581" y="1793626"/>
            <a:ext cx="1596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44D60"/>
                </a:solidFill>
                <a:latin typeface="Arial Black" panose="020B0A04020102020204" pitchFamily="34" charset="0"/>
                <a:ea typeface="Arial Narrow" charset="0"/>
                <a:cs typeface="Arial" panose="020B0604020202020204" pitchFamily="34" charset="0"/>
              </a:rPr>
              <a:t>CLASS 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05053" y="1793626"/>
            <a:ext cx="1596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44D60"/>
                </a:solidFill>
                <a:latin typeface="Arial Black" panose="020B0A04020102020204" pitchFamily="34" charset="0"/>
                <a:ea typeface="Arial Narrow" charset="0"/>
                <a:cs typeface="Arial" panose="020B0604020202020204" pitchFamily="34" charset="0"/>
              </a:rPr>
              <a:t>CLASS B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36549" y="1793626"/>
            <a:ext cx="1596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44D60"/>
                </a:solidFill>
                <a:latin typeface="Arial Black" panose="020B0A04020102020204" pitchFamily="34" charset="0"/>
                <a:ea typeface="Arial Narrow" charset="0"/>
                <a:cs typeface="Arial" panose="020B0604020202020204" pitchFamily="34" charset="0"/>
              </a:rPr>
              <a:t>CLASS 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50741" y="1793626"/>
            <a:ext cx="1936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44D60"/>
                </a:solidFill>
                <a:latin typeface="Arial Black" panose="020B0A04020102020204" pitchFamily="34" charset="0"/>
                <a:ea typeface="Arial Narrow" charset="0"/>
                <a:cs typeface="Arial" panose="020B0604020202020204" pitchFamily="34" charset="0"/>
              </a:rPr>
              <a:t>CLASS 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8701">
            <a:off x="7723156" y="1371600"/>
            <a:ext cx="789344" cy="1042416"/>
          </a:xfrm>
          <a:prstGeom prst="rect">
            <a:avLst/>
          </a:prstGeom>
        </p:spPr>
      </p:pic>
      <p:pic>
        <p:nvPicPr>
          <p:cNvPr id="20" name="Picture 8" descr="https://smd-prod.s3.amazonaws.com/science-green/s3fs-public/thumbnails/image/TROPIC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8852">
            <a:off x="10587771" y="1597405"/>
            <a:ext cx="1082468" cy="63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513080" y="552341"/>
            <a:ext cx="10515600" cy="1200329"/>
          </a:xfrm>
        </p:spPr>
        <p:txBody>
          <a:bodyPr/>
          <a:lstStyle/>
          <a:p>
            <a:r>
              <a:rPr lang="en-US" dirty="0"/>
              <a:t>SMD Portfolio Defined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36453" y="5465850"/>
            <a:ext cx="2010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Cassini</a:t>
            </a:r>
          </a:p>
          <a:p>
            <a:pPr algn="r"/>
            <a:r>
              <a:rPr lang="en-US" sz="1400" b="1" dirty="0" smtClean="0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Webb</a:t>
            </a:r>
            <a:endParaRPr lang="en-US" sz="1400" b="1" dirty="0">
              <a:solidFill>
                <a:srgbClr val="244D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400" b="1" dirty="0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Europa Clipper</a:t>
            </a:r>
          </a:p>
          <a:p>
            <a:pPr algn="r"/>
            <a:r>
              <a:rPr lang="en-US" sz="1400" b="1" dirty="0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Mars 2020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82891" y="5398055"/>
            <a:ext cx="19973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Juno</a:t>
            </a:r>
          </a:p>
          <a:p>
            <a:r>
              <a:rPr lang="en-US" sz="1400" b="1" dirty="0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Landsat-9</a:t>
            </a:r>
          </a:p>
          <a:p>
            <a:r>
              <a:rPr lang="en-US" sz="1400" b="1" dirty="0" err="1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InSight</a:t>
            </a:r>
            <a:endParaRPr lang="en-US" sz="1400" b="1" dirty="0">
              <a:solidFill>
                <a:srgbClr val="244D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OSIRIS-</a:t>
            </a:r>
            <a:r>
              <a:rPr lang="en-US" sz="1400" b="1" dirty="0" err="1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REx</a:t>
            </a:r>
            <a:endParaRPr lang="en-US" sz="1400" b="1" dirty="0">
              <a:solidFill>
                <a:srgbClr val="244D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Parker Solar </a:t>
            </a:r>
            <a:r>
              <a:rPr lang="en-US" sz="1400" b="1" dirty="0" smtClean="0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Probe</a:t>
            </a:r>
            <a:endParaRPr lang="en-US" sz="1400" dirty="0">
              <a:solidFill>
                <a:srgbClr val="244D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08942" y="5451056"/>
            <a:ext cx="17092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MMS</a:t>
            </a:r>
          </a:p>
          <a:p>
            <a:pPr algn="r"/>
            <a:r>
              <a:rPr lang="en-US" sz="1400" b="1" dirty="0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ICESat-2</a:t>
            </a:r>
          </a:p>
          <a:p>
            <a:pPr algn="r"/>
            <a:r>
              <a:rPr lang="en-US" sz="1400" b="1" dirty="0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TESS</a:t>
            </a:r>
          </a:p>
          <a:p>
            <a:pPr algn="r"/>
            <a:r>
              <a:rPr lang="en-US" sz="1400" b="1" dirty="0" smtClean="0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GRACE Follow-on</a:t>
            </a:r>
            <a:endParaRPr lang="en-US" sz="1400" b="1" dirty="0">
              <a:solidFill>
                <a:srgbClr val="244D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400" b="1" dirty="0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ICON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56200" y="5451056"/>
            <a:ext cx="11923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CYGNSS</a:t>
            </a:r>
          </a:p>
          <a:p>
            <a:r>
              <a:rPr lang="en-US" sz="1400" b="1" dirty="0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NICER</a:t>
            </a:r>
          </a:p>
          <a:p>
            <a:r>
              <a:rPr lang="en-US" sz="1400" b="1" dirty="0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TROPICS</a:t>
            </a:r>
          </a:p>
          <a:p>
            <a:r>
              <a:rPr lang="en-US" sz="1400" b="1" dirty="0" err="1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GeoCarb</a:t>
            </a:r>
            <a:endParaRPr lang="en-US" sz="1400" b="1" dirty="0">
              <a:solidFill>
                <a:srgbClr val="244D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244D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ECOSTRESS</a:t>
            </a:r>
          </a:p>
        </p:txBody>
      </p:sp>
      <p:pic>
        <p:nvPicPr>
          <p:cNvPr id="1030" name="Picture 6" descr="https://smd-prod.s3.amazonaws.com/science-green/s3fs-public/thumbnails/image/Cassin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7696">
            <a:off x="886984" y="5257104"/>
            <a:ext cx="136885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md-prod.s3.amazonaws.com/science-green/s3fs-public/thumbnails/image/Landsat8_LDCM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498">
            <a:off x="4116544" y="5373065"/>
            <a:ext cx="1850431" cy="97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md-prod.s3.amazonaws.com/science-green/s3fs-public/thumbnails/image/GRACE_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3040" flipH="1">
            <a:off x="6616938" y="5362176"/>
            <a:ext cx="1290853" cy="99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md-prod.s3.amazonaws.com/science-red/s3fs-public/thumbnails/image/GeoCARB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734" y="5478189"/>
            <a:ext cx="1132177" cy="10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md-prod.s3.amazonaws.com/science-green/s3fs-public/thumbnails/image/Jun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24" y="1543263"/>
            <a:ext cx="1344434" cy="78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144482" y="63722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1000" dirty="0" smtClean="0">
                <a:solidFill>
                  <a:srgbClr val="4E636E"/>
                </a:solidFill>
              </a:rPr>
              <a:t>8</a:t>
            </a:r>
          </a:p>
          <a:p>
            <a:pPr algn="r"/>
            <a:endParaRPr lang="en-US" sz="1200" dirty="0">
              <a:solidFill>
                <a:srgbClr val="4E63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2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3943342" y="2355781"/>
            <a:ext cx="4297363" cy="4434425"/>
            <a:chOff x="3398837" y="914400"/>
            <a:chExt cx="4297363" cy="4434425"/>
          </a:xfrm>
        </p:grpSpPr>
        <p:sp>
          <p:nvSpPr>
            <p:cNvPr id="38" name="Ellipse 53"/>
            <p:cNvSpPr/>
            <p:nvPr/>
          </p:nvSpPr>
          <p:spPr bwMode="auto">
            <a:xfrm>
              <a:off x="3398837" y="4724400"/>
              <a:ext cx="4297363" cy="624425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44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a-DK" kern="0">
                <a:solidFill>
                  <a:srgbClr val="FFFFFF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3429000" y="914400"/>
              <a:ext cx="4114800" cy="41148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Calibri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3657600" y="1143000"/>
              <a:ext cx="3657600" cy="36576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Calibri" pitchFamily="34" charset="0"/>
              </a:endParaRPr>
            </a:p>
          </p:txBody>
        </p:sp>
        <p:sp>
          <p:nvSpPr>
            <p:cNvPr id="41" name="Block Arc 40"/>
            <p:cNvSpPr/>
            <p:nvPr/>
          </p:nvSpPr>
          <p:spPr>
            <a:xfrm>
              <a:off x="3657600" y="1143000"/>
              <a:ext cx="3657600" cy="3581400"/>
            </a:xfrm>
            <a:prstGeom prst="blockArc">
              <a:avLst>
                <a:gd name="adj1" fmla="val 16160026"/>
                <a:gd name="adj2" fmla="val 0"/>
                <a:gd name="adj3" fmla="val 25000"/>
              </a:avLst>
            </a:prstGeom>
            <a:solidFill>
              <a:srgbClr val="8975A6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42" name="Block Arc 41"/>
            <p:cNvSpPr/>
            <p:nvPr/>
          </p:nvSpPr>
          <p:spPr>
            <a:xfrm rot="5400000">
              <a:off x="3695700" y="1181100"/>
              <a:ext cx="3657600" cy="3581400"/>
            </a:xfrm>
            <a:prstGeom prst="blockArc">
              <a:avLst>
                <a:gd name="adj1" fmla="val 16160026"/>
                <a:gd name="adj2" fmla="val 0"/>
                <a:gd name="adj3" fmla="val 25000"/>
              </a:avLst>
            </a:prstGeom>
            <a:solidFill>
              <a:srgbClr val="E3954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43" name="Block Arc 42"/>
            <p:cNvSpPr/>
            <p:nvPr/>
          </p:nvSpPr>
          <p:spPr>
            <a:xfrm rot="10800000">
              <a:off x="3657601" y="1219199"/>
              <a:ext cx="3657600" cy="3581400"/>
            </a:xfrm>
            <a:prstGeom prst="blockArc">
              <a:avLst>
                <a:gd name="adj1" fmla="val 16160026"/>
                <a:gd name="adj2" fmla="val 0"/>
                <a:gd name="adj3" fmla="val 25000"/>
              </a:avLst>
            </a:prstGeom>
            <a:solidFill>
              <a:srgbClr val="4C7FA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44" name="Block Arc 43"/>
            <p:cNvSpPr/>
            <p:nvPr/>
          </p:nvSpPr>
          <p:spPr>
            <a:xfrm rot="16200000">
              <a:off x="3619500" y="1181100"/>
              <a:ext cx="3657600" cy="3581400"/>
            </a:xfrm>
            <a:prstGeom prst="blockArc">
              <a:avLst>
                <a:gd name="adj1" fmla="val 16160026"/>
                <a:gd name="adj2" fmla="val 0"/>
                <a:gd name="adj3" fmla="val 25000"/>
              </a:avLst>
            </a:prstGeom>
            <a:solidFill>
              <a:srgbClr val="D15843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45" name="Oval 35"/>
            <p:cNvSpPr>
              <a:spLocks noChangeArrowheads="1"/>
            </p:cNvSpPr>
            <p:nvPr/>
          </p:nvSpPr>
          <p:spPr bwMode="auto">
            <a:xfrm>
              <a:off x="4267200" y="1219200"/>
              <a:ext cx="2438400" cy="213360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4523510" y="2014450"/>
              <a:ext cx="1920240" cy="1920240"/>
            </a:xfrm>
            <a:prstGeom prst="ellipse">
              <a:avLst/>
            </a:prstGeom>
            <a:solidFill>
              <a:srgbClr val="17375E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Calibri" pitchFamily="34" charset="0"/>
              </a:endParaRPr>
            </a:p>
          </p:txBody>
        </p:sp>
        <p:grpSp>
          <p:nvGrpSpPr>
            <p:cNvPr id="47" name="Group 21"/>
            <p:cNvGrpSpPr/>
            <p:nvPr/>
          </p:nvGrpSpPr>
          <p:grpSpPr>
            <a:xfrm>
              <a:off x="4516088" y="2058520"/>
              <a:ext cx="1904020" cy="1909810"/>
              <a:chOff x="99402" y="4290263"/>
              <a:chExt cx="1095987" cy="1095375"/>
            </a:xfrm>
          </p:grpSpPr>
          <p:sp>
            <p:nvSpPr>
              <p:cNvPr id="48" name="Oval 68"/>
              <p:cNvSpPr>
                <a:spLocks noChangeArrowheads="1"/>
              </p:cNvSpPr>
              <p:nvPr/>
            </p:nvSpPr>
            <p:spPr bwMode="auto">
              <a:xfrm>
                <a:off x="131924" y="4290263"/>
                <a:ext cx="1051336" cy="1051763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49" name="Oval 70"/>
              <p:cNvSpPr>
                <a:spLocks noChangeArrowheads="1"/>
              </p:cNvSpPr>
              <p:nvPr/>
            </p:nvSpPr>
            <p:spPr bwMode="auto">
              <a:xfrm>
                <a:off x="99402" y="4290263"/>
                <a:ext cx="1095987" cy="1095375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bg2">
                      <a:lumMod val="75000"/>
                      <a:alpha val="1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50" name="Oval 71"/>
              <p:cNvSpPr>
                <a:spLocks noChangeArrowheads="1"/>
              </p:cNvSpPr>
              <p:nvPr/>
            </p:nvSpPr>
            <p:spPr bwMode="auto">
              <a:xfrm>
                <a:off x="245924" y="4324132"/>
                <a:ext cx="438395" cy="43815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51" name="Oval 69"/>
              <p:cNvSpPr>
                <a:spLocks noChangeArrowheads="1"/>
              </p:cNvSpPr>
              <p:nvPr/>
            </p:nvSpPr>
            <p:spPr bwMode="auto">
              <a:xfrm>
                <a:off x="139704" y="4303584"/>
                <a:ext cx="1047277" cy="1047706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30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104" name="Rectangle 103"/>
          <p:cNvSpPr/>
          <p:nvPr/>
        </p:nvSpPr>
        <p:spPr>
          <a:xfrm>
            <a:off x="1827359" y="1334379"/>
            <a:ext cx="8330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Arial Narrow" panose="020B0606020202030204" pitchFamily="34" charset="0"/>
              </a:rPr>
              <a:t>Accepting higher risk for scientific gain by implementing a tailored, </a:t>
            </a:r>
            <a:r>
              <a:rPr lang="en-US" altLang="en-US" sz="2400" i="1" dirty="0">
                <a:latin typeface="Arial Narrow" panose="020B0606020202030204" pitchFamily="34" charset="0"/>
              </a:rPr>
              <a:t>streamlined classification approach </a:t>
            </a:r>
            <a:endParaRPr lang="en-US" sz="2400" i="1" dirty="0">
              <a:latin typeface="Arial Narrow" panose="020B060602020203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164855" y="4059940"/>
            <a:ext cx="177116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latin typeface="Arial Narrow" panose="020B0606020202030204" pitchFamily="34" charset="0"/>
              </a:rPr>
              <a:t>MANAGING RISK WHILE MEETING THE MISSION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358903" y="3393413"/>
            <a:ext cx="1701689" cy="396990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sysDot"/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046789" y="2993303"/>
            <a:ext cx="9813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latin typeface="Arial Narrow" panose="020B0606020202030204" pitchFamily="34" charset="0"/>
                <a:cs typeface="Arial" panose="020B0604020202020204" pitchFamily="34" charset="0"/>
              </a:rPr>
              <a:t>Reviews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305009" y="4902341"/>
            <a:ext cx="19521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kern="0" dirty="0">
                <a:latin typeface="Arial Narrow" panose="020B0606020202030204" pitchFamily="34" charset="0"/>
                <a:cs typeface="Arial" panose="020B0604020202020204" pitchFamily="34" charset="0"/>
              </a:rPr>
              <a:t>Performance Measurements</a:t>
            </a:r>
          </a:p>
        </p:txBody>
      </p:sp>
      <p:sp>
        <p:nvSpPr>
          <p:cNvPr id="63" name="Rectangle 62"/>
          <p:cNvSpPr/>
          <p:nvPr/>
        </p:nvSpPr>
        <p:spPr>
          <a:xfrm>
            <a:off x="8734482" y="2993303"/>
            <a:ext cx="19094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dirty="0">
                <a:latin typeface="Arial Narrow" panose="020B0606020202030204" pitchFamily="34" charset="0"/>
                <a:cs typeface="Arial" panose="020B0604020202020204" pitchFamily="34" charset="0"/>
              </a:rPr>
              <a:t>Documentation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095929" y="4902341"/>
            <a:ext cx="10871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latin typeface="Arial Narrow" panose="020B0606020202030204" pitchFamily="34" charset="0"/>
                <a:cs typeface="Arial" panose="020B0604020202020204" pitchFamily="34" charset="0"/>
              </a:rPr>
              <a:t>Tech </a:t>
            </a:r>
          </a:p>
          <a:p>
            <a:r>
              <a:rPr lang="en-US" sz="2000" kern="0" dirty="0">
                <a:latin typeface="Arial Narrow" panose="020B0606020202030204" pitchFamily="34" charset="0"/>
                <a:cs typeface="Arial" panose="020B0604020202020204" pitchFamily="34" charset="0"/>
              </a:rPr>
              <a:t>Approach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3475657" y="5120582"/>
            <a:ext cx="1652912" cy="489644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sysDot"/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6943540" y="5098218"/>
            <a:ext cx="1436006" cy="493563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sysDot"/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6988254" y="3393413"/>
            <a:ext cx="1364590" cy="396990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sysDot"/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2104555" y="3386823"/>
            <a:ext cx="1222705" cy="501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2104555" y="5610226"/>
            <a:ext cx="1363681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 flipV="1">
            <a:off x="8352842" y="3393413"/>
            <a:ext cx="1878970" cy="4422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 flipV="1">
            <a:off x="8365413" y="5598792"/>
            <a:ext cx="1878970" cy="4422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20974" y="604632"/>
            <a:ext cx="67473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4000" b="1" dirty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Class D Strategy </a:t>
            </a:r>
            <a:r>
              <a:rPr lang="en-US" altLang="en-US" sz="4000" b="1" dirty="0" smtClean="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rPr>
              <a:t>Implementation</a:t>
            </a:r>
            <a:endParaRPr lang="en-US" sz="4000" b="1" dirty="0">
              <a:solidFill>
                <a:srgbClr val="244D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2" name="Slide Number Placeholder 2"/>
          <p:cNvSpPr txBox="1">
            <a:spLocks/>
          </p:cNvSpPr>
          <p:nvPr/>
        </p:nvSpPr>
        <p:spPr>
          <a:xfrm>
            <a:off x="9094295" y="638957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solidFill>
                  <a:srgbClr val="4E636E"/>
                </a:solidFill>
              </a:rPr>
              <a:t>9</a:t>
            </a:r>
            <a:endParaRPr lang="en-US" sz="1000" dirty="0" smtClean="0">
              <a:solidFill>
                <a:srgbClr val="4E636E"/>
              </a:solidFill>
            </a:endParaRPr>
          </a:p>
          <a:p>
            <a:pPr algn="r"/>
            <a:endParaRPr lang="en-US" sz="1000" dirty="0">
              <a:solidFill>
                <a:srgbClr val="4E63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8E9C"/>
        </a:solidFill>
        <a:ln w="92075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16475</TotalTime>
  <Words>474</Words>
  <Application>Microsoft Office PowerPoint</Application>
  <PresentationFormat>Widescreen</PresentationFormat>
  <Paragraphs>141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ＭＳ Ｐゴシック</vt:lpstr>
      <vt:lpstr>Arial</vt:lpstr>
      <vt:lpstr>Arial Black</vt:lpstr>
      <vt:lpstr>Arial Narrow</vt:lpstr>
      <vt:lpstr>Calibri</vt:lpstr>
      <vt:lpstr>Calibri Light</vt:lpstr>
      <vt:lpstr>LucidaGrande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 D Examples </vt:lpstr>
      <vt:lpstr>SMD Portfolio Defined </vt:lpstr>
      <vt:lpstr>PowerPoint Presentation</vt:lpstr>
      <vt:lpstr>SMD Implementation Reviews</vt:lpstr>
      <vt:lpstr>SMD Implementation  Documentation</vt:lpstr>
      <vt:lpstr>SMD Implementation  Performance Management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Petree, Kirsten (HQ-DA000)[BOOZ ALLEN &amp; HAMILTON]</cp:lastModifiedBy>
  <cp:revision>275</cp:revision>
  <dcterms:created xsi:type="dcterms:W3CDTF">2017-10-04T20:17:07Z</dcterms:created>
  <dcterms:modified xsi:type="dcterms:W3CDTF">2018-01-03T14:06:10Z</dcterms:modified>
</cp:coreProperties>
</file>