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64400"/>
    <a:srgbClr val="27447D"/>
    <a:srgbClr val="274497"/>
    <a:srgbClr val="FF0000"/>
    <a:srgbClr val="FF6666"/>
    <a:srgbClr val="00CE00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/>
    <p:restoredTop sz="98734" autoAdjust="0"/>
  </p:normalViewPr>
  <p:slideViewPr>
    <p:cSldViewPr snapToGrid="0" snapToObjects="1">
      <p:cViewPr varScale="1">
        <p:scale>
          <a:sx n="69" d="100"/>
          <a:sy n="69" d="100"/>
        </p:scale>
        <p:origin x="154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328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7DD51-1034-4169-A538-8FEA33456048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7E026-63CC-42BE-8E05-25DCAC1F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87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84845-6F47-1440-961E-6BDAEE18155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E8B33-8FD9-2043-A1C1-B2DE4DBD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22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EFA2-73AD-4C15-80AB-E98645145D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9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46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NASA insigniaCMYK"/>
          <p:cNvPicPr preferRelativeResize="0"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1086" y="90847"/>
            <a:ext cx="750888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243"/>
            <a:ext cx="8229600" cy="6858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>
            <a:lvl1pPr marL="228600" indent="-228600">
              <a:defRPr sz="1800">
                <a:latin typeface="Arial"/>
                <a:cs typeface="Arial"/>
              </a:defRPr>
            </a:lvl1pPr>
            <a:lvl2pPr marL="457200" indent="-228600">
              <a:defRPr sz="1800">
                <a:latin typeface="Arial"/>
                <a:cs typeface="Arial"/>
              </a:defRPr>
            </a:lvl2pPr>
            <a:lvl3pPr marL="687388" indent="-230188">
              <a:defRPr sz="1800">
                <a:latin typeface="Arial"/>
                <a:cs typeface="Arial"/>
              </a:defRPr>
            </a:lvl3pPr>
            <a:lvl4pPr marL="915988" indent="-228600">
              <a:defRPr sz="1800">
                <a:latin typeface="Arial"/>
                <a:cs typeface="Arial"/>
              </a:defRPr>
            </a:lvl4pPr>
            <a:lvl5pPr marL="1144588" indent="-228600"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5"/>
          <p:cNvSpPr txBox="1">
            <a:spLocks noChangeArrowheads="1"/>
          </p:cNvSpPr>
          <p:nvPr userDrawn="1"/>
        </p:nvSpPr>
        <p:spPr bwMode="auto">
          <a:xfrm>
            <a:off x="393449" y="6481702"/>
            <a:ext cx="8740886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677085"/>
                </a:solidFill>
                <a:latin typeface="Arial" pitchFamily="-107" charset="0"/>
              </a:rPr>
              <a:t>			</a:t>
            </a:r>
            <a:endParaRPr lang="en-US" sz="1000" dirty="0">
              <a:solidFill>
                <a:srgbClr val="667086"/>
              </a:solidFill>
              <a:latin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779326" y="6579751"/>
            <a:ext cx="34139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7B6D4413-E17D-46CB-9E6A-0280CEDAB59E}" type="slidenum">
              <a:rPr lang="en-US" sz="1000" smtClean="0">
                <a:solidFill>
                  <a:srgbClr val="667086"/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192787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779326" y="6579751"/>
            <a:ext cx="34139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7B6D4413-E17D-46CB-9E6A-0280CEDAB59E}" type="slidenum">
              <a:rPr lang="en-US" sz="1000" smtClean="0">
                <a:solidFill>
                  <a:srgbClr val="667086"/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5021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0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4038600" cy="4830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534150"/>
            <a:ext cx="2133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1537124C-ABA6-4538-A9B4-17051E7C2102}" type="slidenum">
              <a:rPr lang="en-US">
                <a:solidFill>
                  <a:prstClr val="black"/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779326" y="6579751"/>
            <a:ext cx="34139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7B6D4413-E17D-46CB-9E6A-0280CEDAB59E}" type="slidenum">
              <a:rPr lang="en-US" sz="1000" smtClean="0">
                <a:solidFill>
                  <a:srgbClr val="667086"/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90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A5F5F1C-C888-491D-ADE0-4D5D64CE6EA0}" type="datetimeFigureOut">
              <a:rPr lang="en-US" smtClean="0">
                <a:solidFill>
                  <a:prstClr val="black"/>
                </a:solidFill>
              </a:rPr>
              <a:pPr defTabSz="914400"/>
              <a:t>5/4/2018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866B00CC-ACCC-48F6-BED9-2D1DEC801DB0}" type="slidenum">
              <a:rPr lang="en-US" smtClean="0">
                <a:solidFill>
                  <a:prstClr val="black"/>
                </a:solidFill>
              </a:rPr>
              <a:pPr defTabSz="9144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610600" y="6579751"/>
            <a:ext cx="51012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7B6D4413-E17D-46CB-9E6A-0280CEDAB59E}" type="slidenum">
              <a:rPr lang="en-US" sz="1000" smtClean="0">
                <a:solidFill>
                  <a:srgbClr val="667086"/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80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250825" y="7418388"/>
            <a:ext cx="4302125" cy="277812"/>
          </a:xfrm>
          <a:prstGeom prst="rect">
            <a:avLst/>
          </a:prstGeom>
          <a:noFill/>
          <a:ln>
            <a:noFill/>
          </a:ln>
          <a:extLst/>
        </p:spPr>
        <p:txBody>
          <a:bodyPr lIns="91407" tIns="45704" rIns="91407" bIns="45704">
            <a:spAutoFit/>
          </a:bodyPr>
          <a:lstStyle>
            <a:lvl1pPr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>
                <a:solidFill>
                  <a:srgbClr val="A6A6A6"/>
                </a:solidFill>
                <a:latin typeface="Calibri" charset="0"/>
              </a:rPr>
              <a:t>OFFICE OF THE CHIEF TECHNOLOGIST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092" y="319367"/>
            <a:ext cx="6338455" cy="508130"/>
          </a:xfrm>
          <a:prstGeom prst="rect">
            <a:avLst/>
          </a:prstGeom>
        </p:spPr>
        <p:txBody>
          <a:bodyPr lIns="0">
            <a:noAutofit/>
          </a:bodyPr>
          <a:lstStyle>
            <a:lvl1pPr algn="ctr"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403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779326" y="6579751"/>
            <a:ext cx="34139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7B6D4413-E17D-46CB-9E6A-0280CEDAB59E}" type="slidenum">
              <a:rPr lang="en-US" sz="1000" smtClean="0">
                <a:solidFill>
                  <a:srgbClr val="667086"/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89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fade thruBlk="1"/>
  </p:transition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-65" charset="-128"/>
          <a:cs typeface="ヒラギノ角ゴ Pro W3" pitchFamily="-65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0573" y="28256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5139" y="440642"/>
            <a:ext cx="8950476" cy="7046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0" name="Rectangle 9"/>
          <p:cNvSpPr/>
          <p:nvPr/>
        </p:nvSpPr>
        <p:spPr>
          <a:xfrm>
            <a:off x="-125912" y="830807"/>
            <a:ext cx="1703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1" dirty="0"/>
              <a:t>Affiliation: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86339" y="830807"/>
            <a:ext cx="6801523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dirty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7167" y="491994"/>
            <a:ext cx="130037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1" dirty="0"/>
              <a:t>Technology Title: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87537" y="484437"/>
            <a:ext cx="6809451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1000" dirty="0"/>
          </a:p>
        </p:txBody>
      </p:sp>
      <p:sp>
        <p:nvSpPr>
          <p:cNvPr id="21" name="Rectangle 20"/>
          <p:cNvSpPr/>
          <p:nvPr/>
        </p:nvSpPr>
        <p:spPr>
          <a:xfrm>
            <a:off x="416416" y="3249946"/>
            <a:ext cx="41126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Technology Development Challenges to Meet TRL Goal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7364" y="3557880"/>
            <a:ext cx="4483013" cy="1514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dirty="0"/>
              <a:t>XX</a:t>
            </a:r>
          </a:p>
          <a:p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5353554" y="1261144"/>
            <a:ext cx="36352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Industry State of the Art Technology Performance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293621" y="1532199"/>
            <a:ext cx="3749691" cy="16524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dirty="0"/>
              <a:t>XX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330" y="1292876"/>
            <a:ext cx="4157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Technology Description, Current Performance Metrics, and Performance Goals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672" y="1707007"/>
            <a:ext cx="4355671" cy="14776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dirty="0"/>
              <a:t>XX</a:t>
            </a:r>
          </a:p>
        </p:txBody>
      </p:sp>
      <p:sp>
        <p:nvSpPr>
          <p:cNvPr id="41" name="Title 1"/>
          <p:cNvSpPr txBox="1">
            <a:spLocks/>
          </p:cNvSpPr>
          <p:nvPr/>
        </p:nvSpPr>
        <p:spPr bwMode="auto">
          <a:xfrm>
            <a:off x="0" y="-32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fontAlgn="base">
              <a:spcBef>
                <a:spcPct val="0"/>
              </a:spcBef>
              <a:spcAft>
                <a:spcPct val="0"/>
              </a:spcAft>
              <a:defRPr sz="2400" b="1" i="0">
                <a:solidFill>
                  <a:schemeClr val="bg1"/>
                </a:solidFill>
                <a:effectLst/>
                <a:latin typeface="Calibri" pitchFamily="34" charset="0"/>
                <a:ea typeface="ヒラギノ角ゴ Pro W3" pitchFamily="-65" charset="-128"/>
                <a:cs typeface="Calibri" pitchFamily="34" charset="0"/>
              </a:defRPr>
            </a:lvl1pPr>
            <a:lvl2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charset="0"/>
                <a:ea typeface="ヒラギノ角ゴ Pro W3" pitchFamily="-65" charset="-128"/>
                <a:cs typeface="ヒラギノ角ゴ Pro W3" pitchFamily="-65" charset="-128"/>
              </a:defRPr>
            </a:lvl2pPr>
            <a:lvl3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charset="0"/>
                <a:ea typeface="ヒラギノ角ゴ Pro W3" pitchFamily="-65" charset="-128"/>
                <a:cs typeface="ヒラギノ角ゴ Pro W3" pitchFamily="-65" charset="-128"/>
              </a:defRPr>
            </a:lvl3pPr>
            <a:lvl4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charset="0"/>
                <a:ea typeface="ヒラギノ角ゴ Pro W3" pitchFamily="-65" charset="-128"/>
                <a:cs typeface="ヒラギノ角ゴ Pro W3" pitchFamily="-65" charset="-128"/>
              </a:defRPr>
            </a:lvl4pPr>
            <a:lvl5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charset="0"/>
                <a:ea typeface="ヒラギノ角ゴ Pro W3" pitchFamily="-65" charset="-128"/>
                <a:cs typeface="ヒラギノ角ゴ Pro W3" pitchFamily="-65" charset="-128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charset="0"/>
                <a:ea typeface="ヒラギノ角ゴ Pro W3" pitchFamily="-65" charset="-128"/>
                <a:cs typeface="ヒラギノ角ゴ Pro W3" pitchFamily="-65" charset="-128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charset="0"/>
                <a:ea typeface="ヒラギノ角ゴ Pro W3" pitchFamily="-65" charset="-128"/>
                <a:cs typeface="ヒラギノ角ゴ Pro W3" pitchFamily="-65" charset="-128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charset="0"/>
                <a:ea typeface="ヒラギノ角ゴ Pro W3" pitchFamily="-65" charset="-128"/>
                <a:cs typeface="ヒラギノ角ゴ Pro W3" pitchFamily="-65" charset="-128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charset="0"/>
                <a:ea typeface="ヒラギノ角ゴ Pro W3" pitchFamily="-65" charset="-128"/>
                <a:cs typeface="ヒラギノ角ゴ Pro W3" pitchFamily="-65" charset="-128"/>
              </a:defRPr>
            </a:lvl9pPr>
          </a:lstStyle>
          <a:p>
            <a:pPr lvl="0">
              <a:defRPr/>
            </a:pPr>
            <a:r>
              <a:rPr lang="en-US" sz="1800" noProof="0" dirty="0">
                <a:solidFill>
                  <a:schemeClr val="tx1"/>
                </a:solidFill>
              </a:rPr>
              <a:t>2018 Technology Demonstration Industry Day</a:t>
            </a: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ヒラギノ角ゴ Pro W3" pitchFamily="-65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802" y="30452"/>
            <a:ext cx="1234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/>
              <a:t>Science</a:t>
            </a:r>
          </a:p>
          <a:p>
            <a:pPr algn="ctr"/>
            <a:r>
              <a:rPr lang="en-US" sz="1000" b="1" dirty="0"/>
              <a:t>Mission Directorate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757879" y="30452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/>
              <a:t>Technology </a:t>
            </a:r>
          </a:p>
          <a:p>
            <a:pPr algn="ctr"/>
            <a:r>
              <a:rPr lang="en-US" sz="1000" b="1" dirty="0"/>
              <a:t>Demonstration MO</a:t>
            </a:r>
          </a:p>
        </p:txBody>
      </p:sp>
      <p:sp>
        <p:nvSpPr>
          <p:cNvPr id="3" name="Rectangle 2"/>
          <p:cNvSpPr/>
          <p:nvPr/>
        </p:nvSpPr>
        <p:spPr>
          <a:xfrm>
            <a:off x="5270880" y="3278473"/>
            <a:ext cx="31143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/>
              <a:t>Potential HPD Science Application ( Optional 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684602" y="3548198"/>
            <a:ext cx="4361013" cy="1514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dirty="0"/>
              <a:t>XX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518117" y="1533721"/>
            <a:ext cx="534707" cy="6492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dirty="0"/>
              <a:t>XX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280108" y="1229050"/>
            <a:ext cx="10267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Current TRL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547972" y="2657759"/>
            <a:ext cx="534707" cy="5434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dirty="0"/>
              <a:t>XX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388101" y="2204919"/>
            <a:ext cx="878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TRL By May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27" y="6565921"/>
            <a:ext cx="8995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Assumption: Technology required to be at TRL 5 by May 2021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323779" y="5049408"/>
            <a:ext cx="29005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Additional Comments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98563" y="5297782"/>
            <a:ext cx="4483013" cy="12086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dirty="0"/>
              <a:t>XX</a:t>
            </a:r>
          </a:p>
          <a:p>
            <a:endParaRPr lang="en-US" sz="1000" dirty="0"/>
          </a:p>
        </p:txBody>
      </p:sp>
      <p:sp>
        <p:nvSpPr>
          <p:cNvPr id="49" name="Rectangle 48"/>
          <p:cNvSpPr/>
          <p:nvPr/>
        </p:nvSpPr>
        <p:spPr>
          <a:xfrm>
            <a:off x="970074" y="5036598"/>
            <a:ext cx="29005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Contact Information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4341" y="5297781"/>
            <a:ext cx="4483013" cy="12086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dirty="0"/>
              <a:t>XX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77074205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1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12006</TotalTime>
  <Words>79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ヒラギノ角ゴ Pro W3</vt:lpstr>
      <vt:lpstr>1_Theme</vt:lpstr>
      <vt:lpstr>PowerPoint Presentation</vt:lpstr>
    </vt:vector>
  </TitlesOfParts>
  <Company>Michigan Technological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Odegard</dc:creator>
  <cp:lastModifiedBy>Wolfe, William L. (LARC-A1)[LITES II]</cp:lastModifiedBy>
  <cp:revision>187</cp:revision>
  <cp:lastPrinted>2017-03-19T15:24:55Z</cp:lastPrinted>
  <dcterms:created xsi:type="dcterms:W3CDTF">2016-06-02T21:00:10Z</dcterms:created>
  <dcterms:modified xsi:type="dcterms:W3CDTF">2018-05-04T19:57:58Z</dcterms:modified>
</cp:coreProperties>
</file>